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 id="214748365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7" roundtripDataSignature="AMtx7mh09gs9aSRIF0L6DKMSuAXed3lGz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00FF0BC-B0CB-449E-9581-064C9EAB4C6C}">
  <a:tblStyle styleId="{400FF0BC-B0CB-449E-9581-064C9EAB4C6C}" styleName="Table_0">
    <a:wholeTbl>
      <a:tcTxStyle b="off" i="off">
        <a:font>
          <a:latin typeface="Neue Haas Grotesk Text Pro"/>
          <a:ea typeface="Neue Haas Grotesk Text Pro"/>
          <a:cs typeface="Neue Haas Grotesk Text Pro"/>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FDF0E6"/>
          </a:solidFill>
        </a:fill>
      </a:tcStyle>
    </a:wholeTbl>
    <a:band1H>
      <a:tcTxStyle/>
      <a:tcStyle>
        <a:fill>
          <a:solidFill>
            <a:srgbClr val="FBE1CA"/>
          </a:solidFill>
        </a:fill>
      </a:tcStyle>
    </a:band1H>
    <a:band2H>
      <a:tcTxStyle/>
    </a:band2H>
    <a:band1V>
      <a:tcTxStyle/>
      <a:tcStyle>
        <a:fill>
          <a:solidFill>
            <a:srgbClr val="FBE1CA"/>
          </a:solidFill>
        </a:fill>
      </a:tcStyle>
    </a:band1V>
    <a:band2V>
      <a:tcTxStyle/>
    </a:band2V>
    <a:lastCol>
      <a:tcTxStyle b="on" i="off">
        <a:font>
          <a:latin typeface="Neue Haas Grotesk Text Pro"/>
          <a:ea typeface="Neue Haas Grotesk Text Pro"/>
          <a:cs typeface="Neue Haas Grotesk Text Pro"/>
        </a:font>
        <a:schemeClr val="lt1"/>
      </a:tcTxStyle>
      <a:tcStyle>
        <a:fill>
          <a:solidFill>
            <a:schemeClr val="accent1"/>
          </a:solidFill>
        </a:fill>
      </a:tcStyle>
    </a:lastCol>
    <a:firstCol>
      <a:tcTxStyle b="on" i="off">
        <a:font>
          <a:latin typeface="Neue Haas Grotesk Text Pro"/>
          <a:ea typeface="Neue Haas Grotesk Text Pro"/>
          <a:cs typeface="Neue Haas Grotesk Text Pro"/>
        </a:font>
        <a:schemeClr val="lt1"/>
      </a:tcTxStyle>
      <a:tcStyle>
        <a:fill>
          <a:solidFill>
            <a:schemeClr val="accent1"/>
          </a:solidFill>
        </a:fill>
      </a:tcStyle>
    </a:firstCol>
    <a:lastRow>
      <a:tcTxStyle b="on" i="off">
        <a:font>
          <a:latin typeface="Neue Haas Grotesk Text Pro"/>
          <a:ea typeface="Neue Haas Grotesk Text Pro"/>
          <a:cs typeface="Neue Haas Grotesk Text Pro"/>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Neue Haas Grotesk Text Pro"/>
          <a:ea typeface="Neue Haas Grotesk Text Pro"/>
          <a:cs typeface="Neue Haas Grotesk Text Pro"/>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customschemas.google.com/relationships/presentationmetadata" Target="metadata"/><Relationship Id="rId16" Type="http://schemas.openxmlformats.org/officeDocument/2006/relationships/slide" Target="slides/slide10.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4"/>
          <p:cNvSpPr txBox="1"/>
          <p:nvPr>
            <p:ph type="ctrTitle"/>
          </p:nvPr>
        </p:nvSpPr>
        <p:spPr>
          <a:xfrm>
            <a:off x="576072" y="1124712"/>
            <a:ext cx="11036808" cy="3172968"/>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8000"/>
              <a:buFont typeface="Arial"/>
              <a:buNone/>
              <a:defRPr sz="8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4"/>
          <p:cNvSpPr txBox="1"/>
          <p:nvPr>
            <p:ph idx="1" type="subTitle"/>
          </p:nvPr>
        </p:nvSpPr>
        <p:spPr>
          <a:xfrm>
            <a:off x="576072" y="4727448"/>
            <a:ext cx="11036808" cy="1481328"/>
          </a:xfrm>
          <a:prstGeom prst="rect">
            <a:avLst/>
          </a:prstGeom>
          <a:noFill/>
          <a:ln>
            <a:noFill/>
          </a:ln>
        </p:spPr>
        <p:txBody>
          <a:bodyPr anchorCtr="0" anchor="t" bIns="45700" lIns="91425" spcFirstLastPara="1" rIns="91425" wrap="square" tIns="45700">
            <a:normAutofit/>
          </a:bodyPr>
          <a:lstStyle>
            <a:lvl1pPr lvl="0" algn="l">
              <a:lnSpc>
                <a:spcPct val="110000"/>
              </a:lnSpc>
              <a:spcBef>
                <a:spcPts val="1000"/>
              </a:spcBef>
              <a:spcAft>
                <a:spcPts val="0"/>
              </a:spcAft>
              <a:buClr>
                <a:schemeClr val="lt1"/>
              </a:buClr>
              <a:buSzPts val="2800"/>
              <a:buNone/>
              <a:defRPr sz="2800"/>
            </a:lvl1pPr>
            <a:lvl2pPr lvl="1" algn="ctr">
              <a:lnSpc>
                <a:spcPct val="110000"/>
              </a:lnSpc>
              <a:spcBef>
                <a:spcPts val="500"/>
              </a:spcBef>
              <a:spcAft>
                <a:spcPts val="0"/>
              </a:spcAft>
              <a:buClr>
                <a:schemeClr val="lt1"/>
              </a:buClr>
              <a:buSzPts val="2000"/>
              <a:buNone/>
              <a:defRPr sz="2000"/>
            </a:lvl2pPr>
            <a:lvl3pPr lvl="2" algn="ctr">
              <a:lnSpc>
                <a:spcPct val="110000"/>
              </a:lnSpc>
              <a:spcBef>
                <a:spcPts val="500"/>
              </a:spcBef>
              <a:spcAft>
                <a:spcPts val="0"/>
              </a:spcAft>
              <a:buClr>
                <a:schemeClr val="lt1"/>
              </a:buClr>
              <a:buSzPts val="1800"/>
              <a:buNone/>
              <a:defRPr sz="1800"/>
            </a:lvl3pPr>
            <a:lvl4pPr lvl="3" algn="ctr">
              <a:lnSpc>
                <a:spcPct val="110000"/>
              </a:lnSpc>
              <a:spcBef>
                <a:spcPts val="500"/>
              </a:spcBef>
              <a:spcAft>
                <a:spcPts val="0"/>
              </a:spcAft>
              <a:buClr>
                <a:schemeClr val="lt1"/>
              </a:buClr>
              <a:buSzPts val="1600"/>
              <a:buNone/>
              <a:defRPr sz="1600"/>
            </a:lvl4pPr>
            <a:lvl5pPr lvl="4" algn="ctr">
              <a:lnSpc>
                <a:spcPct val="11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lt1"/>
              </a:buClr>
              <a:buSzPts val="1600"/>
              <a:buNone/>
              <a:defRPr sz="1600"/>
            </a:lvl6pPr>
            <a:lvl7pPr lvl="6" algn="ctr">
              <a:lnSpc>
                <a:spcPct val="90000"/>
              </a:lnSpc>
              <a:spcBef>
                <a:spcPts val="500"/>
              </a:spcBef>
              <a:spcAft>
                <a:spcPts val="0"/>
              </a:spcAft>
              <a:buClr>
                <a:schemeClr val="lt1"/>
              </a:buClr>
              <a:buSzPts val="1600"/>
              <a:buNone/>
              <a:defRPr sz="1600"/>
            </a:lvl7pPr>
            <a:lvl8pPr lvl="7" algn="ctr">
              <a:lnSpc>
                <a:spcPct val="90000"/>
              </a:lnSpc>
              <a:spcBef>
                <a:spcPts val="500"/>
              </a:spcBef>
              <a:spcAft>
                <a:spcPts val="0"/>
              </a:spcAft>
              <a:buClr>
                <a:schemeClr val="lt1"/>
              </a:buClr>
              <a:buSzPts val="1600"/>
              <a:buNone/>
              <a:defRPr sz="1600"/>
            </a:lvl8pPr>
            <a:lvl9pPr lvl="8" algn="ctr">
              <a:lnSpc>
                <a:spcPct val="90000"/>
              </a:lnSpc>
              <a:spcBef>
                <a:spcPts val="500"/>
              </a:spcBef>
              <a:spcAft>
                <a:spcPts val="0"/>
              </a:spcAft>
              <a:buClr>
                <a:schemeClr val="lt1"/>
              </a:buClr>
              <a:buSzPts val="1600"/>
              <a:buNone/>
              <a:defRPr sz="1600"/>
            </a:lvl9pPr>
          </a:lstStyle>
          <a:p/>
        </p:txBody>
      </p:sp>
      <p:sp>
        <p:nvSpPr>
          <p:cNvPr id="14" name="Google Shape;14;p14"/>
          <p:cNvSpPr txBox="1"/>
          <p:nvPr>
            <p:ph idx="10" type="dt"/>
          </p:nvPr>
        </p:nvSpPr>
        <p:spPr>
          <a:xfrm>
            <a:off x="576072"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4"/>
          <p:cNvSpPr txBox="1"/>
          <p:nvPr>
            <p:ph idx="12" type="sldNum"/>
          </p:nvPr>
        </p:nvSpPr>
        <p:spPr>
          <a:xfrm>
            <a:off x="886968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
        <p:nvSpPr>
          <p:cNvPr id="17" name="Google Shape;17;p14"/>
          <p:cNvSpPr/>
          <p:nvPr/>
        </p:nvSpPr>
        <p:spPr>
          <a:xfrm rot="5400000">
            <a:off x="857544" y="346791"/>
            <a:ext cx="146304" cy="70408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8" name="Google Shape;18;p14"/>
          <p:cNvSpPr/>
          <p:nvPr/>
        </p:nvSpPr>
        <p:spPr>
          <a:xfrm flipH="1" rot="10800000">
            <a:off x="578652" y="4501201"/>
            <a:ext cx="11034696" cy="18288"/>
          </a:xfrm>
          <a:prstGeom prst="rect">
            <a:avLst/>
          </a:prstGeom>
          <a:solidFill>
            <a:srgbClr val="FEFEF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92" name="Shape 92"/>
        <p:cNvGrpSpPr/>
        <p:nvPr/>
      </p:nvGrpSpPr>
      <p:grpSpPr>
        <a:xfrm>
          <a:off x="0" y="0"/>
          <a:ext cx="0" cy="0"/>
          <a:chOff x="0" y="0"/>
          <a:chExt cx="0" cy="0"/>
        </a:xfrm>
      </p:grpSpPr>
      <p:sp>
        <p:nvSpPr>
          <p:cNvPr id="93" name="Google Shape;93;p22"/>
          <p:cNvSpPr/>
          <p:nvPr/>
        </p:nvSpPr>
        <p:spPr>
          <a:xfrm>
            <a:off x="558210" y="1162033"/>
            <a:ext cx="3740740" cy="4643344"/>
          </a:xfrm>
          <a:prstGeom prst="rect">
            <a:avLst/>
          </a:prstGeom>
          <a:solidFill>
            <a:schemeClr val="lt1"/>
          </a:solidFill>
          <a:ln cap="flat" cmpd="sng" w="12700">
            <a:solidFill>
              <a:srgbClr val="E8E8E8"/>
            </a:solidFill>
            <a:prstDash val="solid"/>
            <a:miter lim="800000"/>
            <a:headEnd len="sm" w="sm" type="none"/>
            <a:tailEnd len="sm" w="sm" type="none"/>
          </a:ln>
          <a:effectLst>
            <a:outerShdw blurRad="50800" rotWithShape="0" algn="tl" dir="2700000" dist="38100">
              <a:srgbClr val="D8D8D8">
                <a:alpha val="29803"/>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4" name="Google Shape;94;p22"/>
          <p:cNvSpPr/>
          <p:nvPr/>
        </p:nvSpPr>
        <p:spPr>
          <a:xfrm>
            <a:off x="498834" y="1618375"/>
            <a:ext cx="146304" cy="82296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5" name="Google Shape;95;p22"/>
          <p:cNvSpPr txBox="1"/>
          <p:nvPr>
            <p:ph type="title"/>
          </p:nvPr>
        </p:nvSpPr>
        <p:spPr>
          <a:xfrm>
            <a:off x="868680" y="1709928"/>
            <a:ext cx="3099816" cy="1709928"/>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3400"/>
              <a:buFont typeface="Arial"/>
              <a:buNone/>
              <a:defRPr sz="3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6" name="Google Shape;96;p22"/>
          <p:cNvSpPr/>
          <p:nvPr>
            <p:ph idx="2" type="pic"/>
          </p:nvPr>
        </p:nvSpPr>
        <p:spPr>
          <a:xfrm>
            <a:off x="4965192" y="1161288"/>
            <a:ext cx="6729984" cy="4645152"/>
          </a:xfrm>
          <a:prstGeom prst="rect">
            <a:avLst/>
          </a:prstGeom>
          <a:noFill/>
          <a:ln>
            <a:noFill/>
          </a:ln>
        </p:spPr>
      </p:sp>
      <p:sp>
        <p:nvSpPr>
          <p:cNvPr id="97" name="Google Shape;97;p22"/>
          <p:cNvSpPr txBox="1"/>
          <p:nvPr>
            <p:ph idx="1" type="body"/>
          </p:nvPr>
        </p:nvSpPr>
        <p:spPr>
          <a:xfrm>
            <a:off x="868680" y="3438144"/>
            <a:ext cx="3099816" cy="2057400"/>
          </a:xfrm>
          <a:prstGeom prst="rect">
            <a:avLst/>
          </a:prstGeom>
          <a:noFill/>
          <a:ln>
            <a:noFill/>
          </a:ln>
        </p:spPr>
        <p:txBody>
          <a:bodyPr anchorCtr="0" anchor="t" bIns="45700" lIns="91425" spcFirstLastPara="1" rIns="91425" wrap="square" tIns="45700">
            <a:normAutofit/>
          </a:bodyPr>
          <a:lstStyle>
            <a:lvl1pPr indent="-228600" lvl="0" marL="457200" algn="l">
              <a:lnSpc>
                <a:spcPct val="110000"/>
              </a:lnSpc>
              <a:spcBef>
                <a:spcPts val="1000"/>
              </a:spcBef>
              <a:spcAft>
                <a:spcPts val="0"/>
              </a:spcAft>
              <a:buClr>
                <a:schemeClr val="dk1"/>
              </a:buClr>
              <a:buSzPts val="1800"/>
              <a:buNone/>
              <a:defRPr sz="1800"/>
            </a:lvl1pPr>
            <a:lvl2pPr indent="-228600" lvl="1" marL="914400" algn="l">
              <a:lnSpc>
                <a:spcPct val="110000"/>
              </a:lnSpc>
              <a:spcBef>
                <a:spcPts val="500"/>
              </a:spcBef>
              <a:spcAft>
                <a:spcPts val="0"/>
              </a:spcAft>
              <a:buClr>
                <a:schemeClr val="dk1"/>
              </a:buClr>
              <a:buSzPts val="1400"/>
              <a:buNone/>
              <a:defRPr sz="1400"/>
            </a:lvl2pPr>
            <a:lvl3pPr indent="-228600" lvl="2" marL="1371600" algn="l">
              <a:lnSpc>
                <a:spcPct val="110000"/>
              </a:lnSpc>
              <a:spcBef>
                <a:spcPts val="500"/>
              </a:spcBef>
              <a:spcAft>
                <a:spcPts val="0"/>
              </a:spcAft>
              <a:buClr>
                <a:schemeClr val="dk1"/>
              </a:buClr>
              <a:buSzPts val="1200"/>
              <a:buNone/>
              <a:defRPr sz="1200"/>
            </a:lvl3pPr>
            <a:lvl4pPr indent="-228600" lvl="3" marL="1828800" algn="l">
              <a:lnSpc>
                <a:spcPct val="110000"/>
              </a:lnSpc>
              <a:spcBef>
                <a:spcPts val="500"/>
              </a:spcBef>
              <a:spcAft>
                <a:spcPts val="0"/>
              </a:spcAft>
              <a:buClr>
                <a:schemeClr val="dk1"/>
              </a:buClr>
              <a:buSzPts val="1000"/>
              <a:buNone/>
              <a:defRPr sz="1000"/>
            </a:lvl4pPr>
            <a:lvl5pPr indent="-228600" lvl="4" marL="2286000" algn="l">
              <a:lnSpc>
                <a:spcPct val="11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98" name="Google Shape;98;p22"/>
          <p:cNvSpPr txBox="1"/>
          <p:nvPr>
            <p:ph idx="10" type="dt"/>
          </p:nvPr>
        </p:nvSpPr>
        <p:spPr>
          <a:xfrm>
            <a:off x="86868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9" name="Google Shape;99;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0" name="Google Shape;100;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01" name="Shape 101"/>
        <p:cNvGrpSpPr/>
        <p:nvPr/>
      </p:nvGrpSpPr>
      <p:grpSpPr>
        <a:xfrm>
          <a:off x="0" y="0"/>
          <a:ext cx="0" cy="0"/>
          <a:chOff x="0" y="0"/>
          <a:chExt cx="0" cy="0"/>
        </a:xfrm>
      </p:grpSpPr>
      <p:sp>
        <p:nvSpPr>
          <p:cNvPr id="102" name="Google Shape;102;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3" name="Google Shape;103;p23"/>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110000"/>
              </a:lnSpc>
              <a:spcBef>
                <a:spcPts val="1000"/>
              </a:spcBef>
              <a:spcAft>
                <a:spcPts val="0"/>
              </a:spcAft>
              <a:buClr>
                <a:schemeClr val="dk1"/>
              </a:buClr>
              <a:buSzPts val="1800"/>
              <a:buChar char="•"/>
              <a:defRPr/>
            </a:lvl1pPr>
            <a:lvl2pPr indent="-342900" lvl="1" marL="914400" algn="l">
              <a:lnSpc>
                <a:spcPct val="110000"/>
              </a:lnSpc>
              <a:spcBef>
                <a:spcPts val="500"/>
              </a:spcBef>
              <a:spcAft>
                <a:spcPts val="0"/>
              </a:spcAft>
              <a:buClr>
                <a:schemeClr val="dk1"/>
              </a:buClr>
              <a:buSzPts val="1800"/>
              <a:buChar char="•"/>
              <a:defRPr/>
            </a:lvl2pPr>
            <a:lvl3pPr indent="-342900" lvl="2" marL="1371600" algn="l">
              <a:lnSpc>
                <a:spcPct val="110000"/>
              </a:lnSpc>
              <a:spcBef>
                <a:spcPts val="500"/>
              </a:spcBef>
              <a:spcAft>
                <a:spcPts val="0"/>
              </a:spcAft>
              <a:buClr>
                <a:schemeClr val="dk1"/>
              </a:buClr>
              <a:buSzPts val="1800"/>
              <a:buChar char="•"/>
              <a:defRPr/>
            </a:lvl3pPr>
            <a:lvl4pPr indent="-342900" lvl="3" marL="1828800" algn="l">
              <a:lnSpc>
                <a:spcPct val="110000"/>
              </a:lnSpc>
              <a:spcBef>
                <a:spcPts val="500"/>
              </a:spcBef>
              <a:spcAft>
                <a:spcPts val="0"/>
              </a:spcAft>
              <a:buClr>
                <a:schemeClr val="dk1"/>
              </a:buClr>
              <a:buSzPts val="1800"/>
              <a:buChar char="•"/>
              <a:defRPr/>
            </a:lvl4pPr>
            <a:lvl5pPr indent="-342900" lvl="4" marL="2286000" algn="l">
              <a:lnSpc>
                <a:spcPct val="11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4" name="Google Shape;104;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5" name="Google Shape;105;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6" name="Google Shape;106;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07" name="Shape 107"/>
        <p:cNvGrpSpPr/>
        <p:nvPr/>
      </p:nvGrpSpPr>
      <p:grpSpPr>
        <a:xfrm>
          <a:off x="0" y="0"/>
          <a:ext cx="0" cy="0"/>
          <a:chOff x="0" y="0"/>
          <a:chExt cx="0" cy="0"/>
        </a:xfrm>
      </p:grpSpPr>
      <p:sp>
        <p:nvSpPr>
          <p:cNvPr id="108" name="Google Shape;108;p24"/>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9" name="Google Shape;109;p24"/>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110000"/>
              </a:lnSpc>
              <a:spcBef>
                <a:spcPts val="1000"/>
              </a:spcBef>
              <a:spcAft>
                <a:spcPts val="0"/>
              </a:spcAft>
              <a:buClr>
                <a:schemeClr val="dk1"/>
              </a:buClr>
              <a:buSzPts val="1800"/>
              <a:buChar char="•"/>
              <a:defRPr/>
            </a:lvl1pPr>
            <a:lvl2pPr indent="-342900" lvl="1" marL="914400" algn="l">
              <a:lnSpc>
                <a:spcPct val="110000"/>
              </a:lnSpc>
              <a:spcBef>
                <a:spcPts val="500"/>
              </a:spcBef>
              <a:spcAft>
                <a:spcPts val="0"/>
              </a:spcAft>
              <a:buClr>
                <a:schemeClr val="dk1"/>
              </a:buClr>
              <a:buSzPts val="1800"/>
              <a:buChar char="•"/>
              <a:defRPr/>
            </a:lvl2pPr>
            <a:lvl3pPr indent="-342900" lvl="2" marL="1371600" algn="l">
              <a:lnSpc>
                <a:spcPct val="110000"/>
              </a:lnSpc>
              <a:spcBef>
                <a:spcPts val="500"/>
              </a:spcBef>
              <a:spcAft>
                <a:spcPts val="0"/>
              </a:spcAft>
              <a:buClr>
                <a:schemeClr val="dk1"/>
              </a:buClr>
              <a:buSzPts val="1800"/>
              <a:buChar char="•"/>
              <a:defRPr/>
            </a:lvl3pPr>
            <a:lvl4pPr indent="-342900" lvl="3" marL="1828800" algn="l">
              <a:lnSpc>
                <a:spcPct val="110000"/>
              </a:lnSpc>
              <a:spcBef>
                <a:spcPts val="500"/>
              </a:spcBef>
              <a:spcAft>
                <a:spcPts val="0"/>
              </a:spcAft>
              <a:buClr>
                <a:schemeClr val="dk1"/>
              </a:buClr>
              <a:buSzPts val="1800"/>
              <a:buChar char="•"/>
              <a:defRPr/>
            </a:lvl4pPr>
            <a:lvl5pPr indent="-342900" lvl="4" marL="2286000" algn="l">
              <a:lnSpc>
                <a:spcPct val="11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0" name="Google Shape;110;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1" name="Google Shape;111;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 name="Google Shape;112;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5"/>
          <p:cNvSpPr/>
          <p:nvPr/>
        </p:nvSpPr>
        <p:spPr>
          <a:xfrm>
            <a:off x="558209" y="0"/>
            <a:ext cx="11167447" cy="2018806"/>
          </a:xfrm>
          <a:prstGeom prst="rect">
            <a:avLst/>
          </a:prstGeom>
          <a:solidFill>
            <a:schemeClr val="lt1"/>
          </a:solidFill>
          <a:ln cap="flat" cmpd="sng" w="9525">
            <a:solidFill>
              <a:srgbClr val="E8E8E8"/>
            </a:solidFill>
            <a:prstDash val="solid"/>
            <a:miter lim="800000"/>
            <a:headEnd len="sm" w="sm" type="none"/>
            <a:tailEnd len="sm" w="sm" type="none"/>
          </a:ln>
          <a:effectLst>
            <a:outerShdw blurRad="50800" rotWithShape="0" algn="tl" dir="2700000" dist="38100">
              <a:srgbClr val="D8D8D8">
                <a:alpha val="29803"/>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7" name="Google Shape;27;p15"/>
          <p:cNvSpPr/>
          <p:nvPr/>
        </p:nvSpPr>
        <p:spPr>
          <a:xfrm>
            <a:off x="566928" y="0"/>
            <a:ext cx="11155680" cy="201168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8" name="Google Shape;28;p15"/>
          <p:cNvSpPr/>
          <p:nvPr/>
        </p:nvSpPr>
        <p:spPr>
          <a:xfrm>
            <a:off x="498834" y="787352"/>
            <a:ext cx="128016" cy="70408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9" name="Google Shape;29;p15"/>
          <p:cNvSpPr txBox="1"/>
          <p:nvPr>
            <p:ph type="title"/>
          </p:nvPr>
        </p:nvSpPr>
        <p:spPr>
          <a:xfrm>
            <a:off x="1115568" y="548640"/>
            <a:ext cx="10168128" cy="117957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000"/>
              <a:buFont typeface="Arial"/>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 name="Google Shape;30;p15"/>
          <p:cNvSpPr txBox="1"/>
          <p:nvPr>
            <p:ph idx="1" type="body"/>
          </p:nvPr>
        </p:nvSpPr>
        <p:spPr>
          <a:xfrm>
            <a:off x="1115568" y="2478024"/>
            <a:ext cx="10168128" cy="3694176"/>
          </a:xfrm>
          <a:prstGeom prst="rect">
            <a:avLst/>
          </a:prstGeom>
          <a:noFill/>
          <a:ln>
            <a:noFill/>
          </a:ln>
        </p:spPr>
        <p:txBody>
          <a:bodyPr anchorCtr="0" anchor="t" bIns="45700" lIns="91425" spcFirstLastPara="1" rIns="91425" wrap="square" tIns="45700">
            <a:normAutofit/>
          </a:bodyPr>
          <a:lstStyle>
            <a:lvl1pPr indent="-342900" lvl="0" marL="457200" algn="l">
              <a:lnSpc>
                <a:spcPct val="110000"/>
              </a:lnSpc>
              <a:spcBef>
                <a:spcPts val="1000"/>
              </a:spcBef>
              <a:spcAft>
                <a:spcPts val="0"/>
              </a:spcAft>
              <a:buClr>
                <a:schemeClr val="dk1"/>
              </a:buClr>
              <a:buSzPts val="1800"/>
              <a:buChar char="•"/>
              <a:defRPr/>
            </a:lvl1pPr>
            <a:lvl2pPr indent="-342900" lvl="1" marL="914400" algn="l">
              <a:lnSpc>
                <a:spcPct val="110000"/>
              </a:lnSpc>
              <a:spcBef>
                <a:spcPts val="500"/>
              </a:spcBef>
              <a:spcAft>
                <a:spcPts val="0"/>
              </a:spcAft>
              <a:buClr>
                <a:schemeClr val="dk1"/>
              </a:buClr>
              <a:buSzPts val="1800"/>
              <a:buChar char="•"/>
              <a:defRPr/>
            </a:lvl2pPr>
            <a:lvl3pPr indent="-342900" lvl="2" marL="1371600" algn="l">
              <a:lnSpc>
                <a:spcPct val="110000"/>
              </a:lnSpc>
              <a:spcBef>
                <a:spcPts val="500"/>
              </a:spcBef>
              <a:spcAft>
                <a:spcPts val="0"/>
              </a:spcAft>
              <a:buClr>
                <a:schemeClr val="dk1"/>
              </a:buClr>
              <a:buSzPts val="1800"/>
              <a:buChar char="•"/>
              <a:defRPr/>
            </a:lvl3pPr>
            <a:lvl4pPr indent="-342900" lvl="3" marL="1828800" algn="l">
              <a:lnSpc>
                <a:spcPct val="110000"/>
              </a:lnSpc>
              <a:spcBef>
                <a:spcPts val="500"/>
              </a:spcBef>
              <a:spcAft>
                <a:spcPts val="0"/>
              </a:spcAft>
              <a:buClr>
                <a:schemeClr val="dk1"/>
              </a:buClr>
              <a:buSzPts val="1800"/>
              <a:buChar char="•"/>
              <a:defRPr/>
            </a:lvl4pPr>
            <a:lvl5pPr indent="-342900" lvl="4" marL="2286000" algn="l">
              <a:lnSpc>
                <a:spcPct val="11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 name="Google Shape;31;p15"/>
          <p:cNvSpPr txBox="1"/>
          <p:nvPr>
            <p:ph idx="10" type="dt"/>
          </p:nvPr>
        </p:nvSpPr>
        <p:spPr>
          <a:xfrm>
            <a:off x="1115568"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15"/>
          <p:cNvSpPr txBox="1"/>
          <p:nvPr>
            <p:ph idx="12" type="sldNum"/>
          </p:nvPr>
        </p:nvSpPr>
        <p:spPr>
          <a:xfrm>
            <a:off x="8540496"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4" name="Shape 34"/>
        <p:cNvGrpSpPr/>
        <p:nvPr/>
      </p:nvGrpSpPr>
      <p:grpSpPr>
        <a:xfrm>
          <a:off x="0" y="0"/>
          <a:ext cx="0" cy="0"/>
          <a:chOff x="0" y="0"/>
          <a:chExt cx="0" cy="0"/>
        </a:xfrm>
      </p:grpSpPr>
      <p:sp>
        <p:nvSpPr>
          <p:cNvPr id="35" name="Google Shape;35;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8" name="Shape 38"/>
        <p:cNvGrpSpPr/>
        <p:nvPr/>
      </p:nvGrpSpPr>
      <p:grpSpPr>
        <a:xfrm>
          <a:off x="0" y="0"/>
          <a:ext cx="0" cy="0"/>
          <a:chOff x="0" y="0"/>
          <a:chExt cx="0" cy="0"/>
        </a:xfrm>
      </p:grpSpPr>
      <p:sp>
        <p:nvSpPr>
          <p:cNvPr id="39" name="Google Shape;39;p13"/>
          <p:cNvSpPr txBox="1"/>
          <p:nvPr>
            <p:ph type="ctrTitle"/>
          </p:nvPr>
        </p:nvSpPr>
        <p:spPr>
          <a:xfrm>
            <a:off x="576072" y="1124712"/>
            <a:ext cx="11036808" cy="3172968"/>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8000"/>
              <a:buFont typeface="Arial"/>
              <a:buNone/>
              <a:defRPr sz="8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0" name="Google Shape;40;p13"/>
          <p:cNvSpPr txBox="1"/>
          <p:nvPr>
            <p:ph idx="1" type="subTitle"/>
          </p:nvPr>
        </p:nvSpPr>
        <p:spPr>
          <a:xfrm>
            <a:off x="576072" y="4727448"/>
            <a:ext cx="11036808" cy="1481328"/>
          </a:xfrm>
          <a:prstGeom prst="rect">
            <a:avLst/>
          </a:prstGeom>
          <a:noFill/>
          <a:ln>
            <a:noFill/>
          </a:ln>
        </p:spPr>
        <p:txBody>
          <a:bodyPr anchorCtr="0" anchor="t" bIns="45700" lIns="91425" spcFirstLastPara="1" rIns="91425" wrap="square" tIns="45700">
            <a:normAutofit/>
          </a:bodyPr>
          <a:lstStyle>
            <a:lvl1pPr lvl="0" algn="l">
              <a:lnSpc>
                <a:spcPct val="110000"/>
              </a:lnSpc>
              <a:spcBef>
                <a:spcPts val="1000"/>
              </a:spcBef>
              <a:spcAft>
                <a:spcPts val="0"/>
              </a:spcAft>
              <a:buClr>
                <a:schemeClr val="dk1"/>
              </a:buClr>
              <a:buSzPts val="2800"/>
              <a:buNone/>
              <a:defRPr sz="2800"/>
            </a:lvl1pPr>
            <a:lvl2pPr lvl="1" algn="ctr">
              <a:lnSpc>
                <a:spcPct val="110000"/>
              </a:lnSpc>
              <a:spcBef>
                <a:spcPts val="500"/>
              </a:spcBef>
              <a:spcAft>
                <a:spcPts val="0"/>
              </a:spcAft>
              <a:buClr>
                <a:schemeClr val="dk1"/>
              </a:buClr>
              <a:buSzPts val="2000"/>
              <a:buNone/>
              <a:defRPr sz="2000"/>
            </a:lvl2pPr>
            <a:lvl3pPr lvl="2" algn="ctr">
              <a:lnSpc>
                <a:spcPct val="110000"/>
              </a:lnSpc>
              <a:spcBef>
                <a:spcPts val="500"/>
              </a:spcBef>
              <a:spcAft>
                <a:spcPts val="0"/>
              </a:spcAft>
              <a:buClr>
                <a:schemeClr val="dk1"/>
              </a:buClr>
              <a:buSzPts val="1800"/>
              <a:buNone/>
              <a:defRPr sz="1800"/>
            </a:lvl3pPr>
            <a:lvl4pPr lvl="3" algn="ctr">
              <a:lnSpc>
                <a:spcPct val="110000"/>
              </a:lnSpc>
              <a:spcBef>
                <a:spcPts val="500"/>
              </a:spcBef>
              <a:spcAft>
                <a:spcPts val="0"/>
              </a:spcAft>
              <a:buClr>
                <a:schemeClr val="dk1"/>
              </a:buClr>
              <a:buSzPts val="1600"/>
              <a:buNone/>
              <a:defRPr sz="1600"/>
            </a:lvl4pPr>
            <a:lvl5pPr lvl="4" algn="ctr">
              <a:lnSpc>
                <a:spcPct val="11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41" name="Google Shape;41;p13"/>
          <p:cNvSpPr txBox="1"/>
          <p:nvPr>
            <p:ph idx="10" type="dt"/>
          </p:nvPr>
        </p:nvSpPr>
        <p:spPr>
          <a:xfrm>
            <a:off x="576072"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3"/>
          <p:cNvSpPr txBox="1"/>
          <p:nvPr>
            <p:ph idx="12" type="sldNum"/>
          </p:nvPr>
        </p:nvSpPr>
        <p:spPr>
          <a:xfrm>
            <a:off x="886968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
        <p:nvSpPr>
          <p:cNvPr id="44" name="Google Shape;44;p13"/>
          <p:cNvSpPr/>
          <p:nvPr/>
        </p:nvSpPr>
        <p:spPr>
          <a:xfrm rot="5400000">
            <a:off x="857544" y="346791"/>
            <a:ext cx="146304" cy="70408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5" name="Google Shape;45;p13"/>
          <p:cNvSpPr/>
          <p:nvPr/>
        </p:nvSpPr>
        <p:spPr>
          <a:xfrm flipH="1" rot="10800000">
            <a:off x="578652" y="4501201"/>
            <a:ext cx="11034696" cy="18288"/>
          </a:xfrm>
          <a:prstGeom prst="rect">
            <a:avLst/>
          </a:prstGeom>
          <a:solidFill>
            <a:srgbClr val="C8C8C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6" name="Shape 46"/>
        <p:cNvGrpSpPr/>
        <p:nvPr/>
      </p:nvGrpSpPr>
      <p:grpSpPr>
        <a:xfrm>
          <a:off x="0" y="0"/>
          <a:ext cx="0" cy="0"/>
          <a:chOff x="0" y="0"/>
          <a:chExt cx="0" cy="0"/>
        </a:xfrm>
      </p:grpSpPr>
      <p:sp>
        <p:nvSpPr>
          <p:cNvPr id="47" name="Google Shape;47;p17"/>
          <p:cNvSpPr/>
          <p:nvPr/>
        </p:nvSpPr>
        <p:spPr>
          <a:xfrm>
            <a:off x="558210" y="4981421"/>
            <a:ext cx="11134956" cy="822960"/>
          </a:xfrm>
          <a:prstGeom prst="rect">
            <a:avLst/>
          </a:prstGeom>
          <a:solidFill>
            <a:schemeClr val="lt1"/>
          </a:solidFill>
          <a:ln cap="flat" cmpd="sng" w="12700">
            <a:solidFill>
              <a:srgbClr val="E8E8E8"/>
            </a:solidFill>
            <a:prstDash val="solid"/>
            <a:miter lim="800000"/>
            <a:headEnd len="sm" w="sm" type="none"/>
            <a:tailEnd len="sm" w="sm" type="none"/>
          </a:ln>
          <a:effectLst>
            <a:outerShdw blurRad="50800" rotWithShape="0" algn="tl" dir="2700000" dist="38100">
              <a:srgbClr val="D8D8D8">
                <a:alpha val="29803"/>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8" name="Google Shape;48;p17"/>
          <p:cNvSpPr/>
          <p:nvPr/>
        </p:nvSpPr>
        <p:spPr>
          <a:xfrm>
            <a:off x="498834" y="5118581"/>
            <a:ext cx="146304" cy="54864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9" name="Google Shape;49;p17"/>
          <p:cNvSpPr txBox="1"/>
          <p:nvPr>
            <p:ph type="title"/>
          </p:nvPr>
        </p:nvSpPr>
        <p:spPr>
          <a:xfrm>
            <a:off x="557784" y="640080"/>
            <a:ext cx="10890504" cy="41148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600"/>
              <a:buFont typeface="Arial"/>
              <a:buNone/>
              <a:defRPr sz="6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 name="Google Shape;50;p17"/>
          <p:cNvSpPr txBox="1"/>
          <p:nvPr>
            <p:ph idx="1" type="body"/>
          </p:nvPr>
        </p:nvSpPr>
        <p:spPr>
          <a:xfrm>
            <a:off x="841248" y="5102352"/>
            <a:ext cx="10607040" cy="585216"/>
          </a:xfrm>
          <a:prstGeom prst="rect">
            <a:avLst/>
          </a:prstGeom>
          <a:noFill/>
          <a:ln>
            <a:noFill/>
          </a:ln>
        </p:spPr>
        <p:txBody>
          <a:bodyPr anchorCtr="0" anchor="ctr" bIns="45700" lIns="91425" spcFirstLastPara="1" rIns="91425" wrap="square" tIns="45700">
            <a:normAutofit/>
          </a:bodyPr>
          <a:lstStyle>
            <a:lvl1pPr indent="-228600" lvl="0" marL="457200" algn="l">
              <a:lnSpc>
                <a:spcPct val="110000"/>
              </a:lnSpc>
              <a:spcBef>
                <a:spcPts val="1000"/>
              </a:spcBef>
              <a:spcAft>
                <a:spcPts val="0"/>
              </a:spcAft>
              <a:buClr>
                <a:schemeClr val="dk1"/>
              </a:buClr>
              <a:buSzPts val="2000"/>
              <a:buNone/>
              <a:defRPr sz="2000">
                <a:solidFill>
                  <a:schemeClr val="dk1"/>
                </a:solidFill>
              </a:defRPr>
            </a:lvl1pPr>
            <a:lvl2pPr indent="-228600" lvl="1" marL="914400" algn="l">
              <a:lnSpc>
                <a:spcPct val="110000"/>
              </a:lnSpc>
              <a:spcBef>
                <a:spcPts val="500"/>
              </a:spcBef>
              <a:spcAft>
                <a:spcPts val="0"/>
              </a:spcAft>
              <a:buClr>
                <a:srgbClr val="888888"/>
              </a:buClr>
              <a:buSzPts val="2000"/>
              <a:buNone/>
              <a:defRPr sz="2000">
                <a:solidFill>
                  <a:srgbClr val="888888"/>
                </a:solidFill>
              </a:defRPr>
            </a:lvl2pPr>
            <a:lvl3pPr indent="-228600" lvl="2" marL="1371600" algn="l">
              <a:lnSpc>
                <a:spcPct val="110000"/>
              </a:lnSpc>
              <a:spcBef>
                <a:spcPts val="500"/>
              </a:spcBef>
              <a:spcAft>
                <a:spcPts val="0"/>
              </a:spcAft>
              <a:buClr>
                <a:srgbClr val="888888"/>
              </a:buClr>
              <a:buSzPts val="1800"/>
              <a:buNone/>
              <a:defRPr sz="1800">
                <a:solidFill>
                  <a:srgbClr val="888888"/>
                </a:solidFill>
              </a:defRPr>
            </a:lvl3pPr>
            <a:lvl4pPr indent="-228600" lvl="3" marL="1828800" algn="l">
              <a:lnSpc>
                <a:spcPct val="110000"/>
              </a:lnSpc>
              <a:spcBef>
                <a:spcPts val="500"/>
              </a:spcBef>
              <a:spcAft>
                <a:spcPts val="0"/>
              </a:spcAft>
              <a:buClr>
                <a:srgbClr val="888888"/>
              </a:buClr>
              <a:buSzPts val="1600"/>
              <a:buNone/>
              <a:defRPr sz="1600">
                <a:solidFill>
                  <a:srgbClr val="888888"/>
                </a:solidFill>
              </a:defRPr>
            </a:lvl4pPr>
            <a:lvl5pPr indent="-228600" lvl="4" marL="2286000" algn="l">
              <a:lnSpc>
                <a:spcPct val="11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51" name="Google Shape;51;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4" name="Shape 54"/>
        <p:cNvGrpSpPr/>
        <p:nvPr/>
      </p:nvGrpSpPr>
      <p:grpSpPr>
        <a:xfrm>
          <a:off x="0" y="0"/>
          <a:ext cx="0" cy="0"/>
          <a:chOff x="0" y="0"/>
          <a:chExt cx="0" cy="0"/>
        </a:xfrm>
      </p:grpSpPr>
      <p:sp>
        <p:nvSpPr>
          <p:cNvPr id="55" name="Google Shape;55;p18"/>
          <p:cNvSpPr/>
          <p:nvPr/>
        </p:nvSpPr>
        <p:spPr>
          <a:xfrm>
            <a:off x="558209" y="0"/>
            <a:ext cx="11167447" cy="2018806"/>
          </a:xfrm>
          <a:prstGeom prst="rect">
            <a:avLst/>
          </a:prstGeom>
          <a:solidFill>
            <a:schemeClr val="lt1"/>
          </a:solidFill>
          <a:ln cap="flat" cmpd="sng" w="9525">
            <a:solidFill>
              <a:srgbClr val="E8E8E8"/>
            </a:solidFill>
            <a:prstDash val="solid"/>
            <a:miter lim="800000"/>
            <a:headEnd len="sm" w="sm" type="none"/>
            <a:tailEnd len="sm" w="sm" type="none"/>
          </a:ln>
          <a:effectLst>
            <a:outerShdw blurRad="50800" rotWithShape="0" algn="tl" dir="2700000" dist="38100">
              <a:srgbClr val="D8D8D8">
                <a:alpha val="29803"/>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 name="Google Shape;56;p18"/>
          <p:cNvSpPr/>
          <p:nvPr/>
        </p:nvSpPr>
        <p:spPr>
          <a:xfrm>
            <a:off x="566928" y="0"/>
            <a:ext cx="11155680" cy="201168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7" name="Google Shape;57;p18"/>
          <p:cNvSpPr/>
          <p:nvPr/>
        </p:nvSpPr>
        <p:spPr>
          <a:xfrm>
            <a:off x="498834" y="787352"/>
            <a:ext cx="128016" cy="70408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8" name="Google Shape;58;p18"/>
          <p:cNvSpPr txBox="1"/>
          <p:nvPr>
            <p:ph type="title"/>
          </p:nvPr>
        </p:nvSpPr>
        <p:spPr>
          <a:xfrm>
            <a:off x="1115568" y="548640"/>
            <a:ext cx="10168128" cy="117957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000"/>
              <a:buFont typeface="Arial"/>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18"/>
          <p:cNvSpPr txBox="1"/>
          <p:nvPr>
            <p:ph idx="1" type="body"/>
          </p:nvPr>
        </p:nvSpPr>
        <p:spPr>
          <a:xfrm>
            <a:off x="1115568" y="2478024"/>
            <a:ext cx="4937760" cy="3694176"/>
          </a:xfrm>
          <a:prstGeom prst="rect">
            <a:avLst/>
          </a:prstGeom>
          <a:noFill/>
          <a:ln>
            <a:noFill/>
          </a:ln>
        </p:spPr>
        <p:txBody>
          <a:bodyPr anchorCtr="0" anchor="t" bIns="45700" lIns="91425" spcFirstLastPara="1" rIns="91425" wrap="square" tIns="45700">
            <a:normAutofit/>
          </a:bodyPr>
          <a:lstStyle>
            <a:lvl1pPr indent="-342900" lvl="0" marL="457200" algn="l">
              <a:lnSpc>
                <a:spcPct val="110000"/>
              </a:lnSpc>
              <a:spcBef>
                <a:spcPts val="1000"/>
              </a:spcBef>
              <a:spcAft>
                <a:spcPts val="0"/>
              </a:spcAft>
              <a:buClr>
                <a:schemeClr val="dk1"/>
              </a:buClr>
              <a:buSzPts val="1800"/>
              <a:buChar char="•"/>
              <a:defRPr/>
            </a:lvl1pPr>
            <a:lvl2pPr indent="-342900" lvl="1" marL="914400" algn="l">
              <a:lnSpc>
                <a:spcPct val="110000"/>
              </a:lnSpc>
              <a:spcBef>
                <a:spcPts val="500"/>
              </a:spcBef>
              <a:spcAft>
                <a:spcPts val="0"/>
              </a:spcAft>
              <a:buClr>
                <a:schemeClr val="dk1"/>
              </a:buClr>
              <a:buSzPts val="1800"/>
              <a:buChar char="•"/>
              <a:defRPr/>
            </a:lvl2pPr>
            <a:lvl3pPr indent="-342900" lvl="2" marL="1371600" algn="l">
              <a:lnSpc>
                <a:spcPct val="110000"/>
              </a:lnSpc>
              <a:spcBef>
                <a:spcPts val="500"/>
              </a:spcBef>
              <a:spcAft>
                <a:spcPts val="0"/>
              </a:spcAft>
              <a:buClr>
                <a:schemeClr val="dk1"/>
              </a:buClr>
              <a:buSzPts val="1800"/>
              <a:buChar char="•"/>
              <a:defRPr/>
            </a:lvl3pPr>
            <a:lvl4pPr indent="-342900" lvl="3" marL="1828800" algn="l">
              <a:lnSpc>
                <a:spcPct val="110000"/>
              </a:lnSpc>
              <a:spcBef>
                <a:spcPts val="500"/>
              </a:spcBef>
              <a:spcAft>
                <a:spcPts val="0"/>
              </a:spcAft>
              <a:buClr>
                <a:schemeClr val="dk1"/>
              </a:buClr>
              <a:buSzPts val="1800"/>
              <a:buChar char="•"/>
              <a:defRPr/>
            </a:lvl4pPr>
            <a:lvl5pPr indent="-342900" lvl="4" marL="2286000" algn="l">
              <a:lnSpc>
                <a:spcPct val="11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 name="Google Shape;60;p18"/>
          <p:cNvSpPr txBox="1"/>
          <p:nvPr>
            <p:ph idx="2" type="body"/>
          </p:nvPr>
        </p:nvSpPr>
        <p:spPr>
          <a:xfrm>
            <a:off x="6345936" y="2478024"/>
            <a:ext cx="4937760" cy="3694176"/>
          </a:xfrm>
          <a:prstGeom prst="rect">
            <a:avLst/>
          </a:prstGeom>
          <a:noFill/>
          <a:ln>
            <a:noFill/>
          </a:ln>
        </p:spPr>
        <p:txBody>
          <a:bodyPr anchorCtr="0" anchor="t" bIns="45700" lIns="91425" spcFirstLastPara="1" rIns="91425" wrap="square" tIns="45700">
            <a:normAutofit/>
          </a:bodyPr>
          <a:lstStyle>
            <a:lvl1pPr indent="-342900" lvl="0" marL="457200" algn="l">
              <a:lnSpc>
                <a:spcPct val="110000"/>
              </a:lnSpc>
              <a:spcBef>
                <a:spcPts val="1000"/>
              </a:spcBef>
              <a:spcAft>
                <a:spcPts val="0"/>
              </a:spcAft>
              <a:buClr>
                <a:schemeClr val="dk1"/>
              </a:buClr>
              <a:buSzPts val="1800"/>
              <a:buChar char="•"/>
              <a:defRPr/>
            </a:lvl1pPr>
            <a:lvl2pPr indent="-342900" lvl="1" marL="914400" algn="l">
              <a:lnSpc>
                <a:spcPct val="110000"/>
              </a:lnSpc>
              <a:spcBef>
                <a:spcPts val="500"/>
              </a:spcBef>
              <a:spcAft>
                <a:spcPts val="0"/>
              </a:spcAft>
              <a:buClr>
                <a:schemeClr val="dk1"/>
              </a:buClr>
              <a:buSzPts val="1800"/>
              <a:buChar char="•"/>
              <a:defRPr/>
            </a:lvl2pPr>
            <a:lvl3pPr indent="-342900" lvl="2" marL="1371600" algn="l">
              <a:lnSpc>
                <a:spcPct val="110000"/>
              </a:lnSpc>
              <a:spcBef>
                <a:spcPts val="500"/>
              </a:spcBef>
              <a:spcAft>
                <a:spcPts val="0"/>
              </a:spcAft>
              <a:buClr>
                <a:schemeClr val="dk1"/>
              </a:buClr>
              <a:buSzPts val="1800"/>
              <a:buChar char="•"/>
              <a:defRPr/>
            </a:lvl3pPr>
            <a:lvl4pPr indent="-342900" lvl="3" marL="1828800" algn="l">
              <a:lnSpc>
                <a:spcPct val="110000"/>
              </a:lnSpc>
              <a:spcBef>
                <a:spcPts val="500"/>
              </a:spcBef>
              <a:spcAft>
                <a:spcPts val="0"/>
              </a:spcAft>
              <a:buClr>
                <a:schemeClr val="dk1"/>
              </a:buClr>
              <a:buSzPts val="1800"/>
              <a:buChar char="•"/>
              <a:defRPr/>
            </a:lvl4pPr>
            <a:lvl5pPr indent="-342900" lvl="4" marL="2286000" algn="l">
              <a:lnSpc>
                <a:spcPct val="11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 name="Google Shape;61;p18"/>
          <p:cNvSpPr txBox="1"/>
          <p:nvPr>
            <p:ph idx="10" type="dt"/>
          </p:nvPr>
        </p:nvSpPr>
        <p:spPr>
          <a:xfrm>
            <a:off x="1115568"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2" name="Google Shape;6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18"/>
          <p:cNvSpPr txBox="1"/>
          <p:nvPr>
            <p:ph idx="12" type="sldNum"/>
          </p:nvPr>
        </p:nvSpPr>
        <p:spPr>
          <a:xfrm>
            <a:off x="8540496"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64" name="Shape 64"/>
        <p:cNvGrpSpPr/>
        <p:nvPr/>
      </p:nvGrpSpPr>
      <p:grpSpPr>
        <a:xfrm>
          <a:off x="0" y="0"/>
          <a:ext cx="0" cy="0"/>
          <a:chOff x="0" y="0"/>
          <a:chExt cx="0" cy="0"/>
        </a:xfrm>
      </p:grpSpPr>
      <p:sp>
        <p:nvSpPr>
          <p:cNvPr id="65" name="Google Shape;65;p19"/>
          <p:cNvSpPr/>
          <p:nvPr/>
        </p:nvSpPr>
        <p:spPr>
          <a:xfrm>
            <a:off x="558209" y="0"/>
            <a:ext cx="11167447" cy="2018806"/>
          </a:xfrm>
          <a:prstGeom prst="rect">
            <a:avLst/>
          </a:prstGeom>
          <a:solidFill>
            <a:schemeClr val="lt1"/>
          </a:solidFill>
          <a:ln cap="flat" cmpd="sng" w="9525">
            <a:solidFill>
              <a:srgbClr val="E8E8E8"/>
            </a:solidFill>
            <a:prstDash val="solid"/>
            <a:miter lim="800000"/>
            <a:headEnd len="sm" w="sm" type="none"/>
            <a:tailEnd len="sm" w="sm" type="none"/>
          </a:ln>
          <a:effectLst>
            <a:outerShdw blurRad="50800" rotWithShape="0" algn="tl" dir="2700000" dist="38100">
              <a:srgbClr val="D8D8D8">
                <a:alpha val="29803"/>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6" name="Google Shape;66;p19"/>
          <p:cNvSpPr/>
          <p:nvPr/>
        </p:nvSpPr>
        <p:spPr>
          <a:xfrm>
            <a:off x="566928" y="0"/>
            <a:ext cx="11155680" cy="201168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7" name="Google Shape;67;p19"/>
          <p:cNvSpPr/>
          <p:nvPr/>
        </p:nvSpPr>
        <p:spPr>
          <a:xfrm>
            <a:off x="498834" y="787352"/>
            <a:ext cx="128016" cy="70408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8" name="Google Shape;68;p19"/>
          <p:cNvSpPr txBox="1"/>
          <p:nvPr>
            <p:ph type="title"/>
          </p:nvPr>
        </p:nvSpPr>
        <p:spPr>
          <a:xfrm>
            <a:off x="1115568" y="548640"/>
            <a:ext cx="10168128" cy="117957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000"/>
              <a:buFont typeface="Arial"/>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9"/>
          <p:cNvSpPr txBox="1"/>
          <p:nvPr>
            <p:ph idx="1" type="body"/>
          </p:nvPr>
        </p:nvSpPr>
        <p:spPr>
          <a:xfrm>
            <a:off x="1115568" y="2372650"/>
            <a:ext cx="4937760" cy="823912"/>
          </a:xfrm>
          <a:prstGeom prst="rect">
            <a:avLst/>
          </a:prstGeom>
          <a:noFill/>
          <a:ln>
            <a:noFill/>
          </a:ln>
        </p:spPr>
        <p:txBody>
          <a:bodyPr anchorCtr="0" anchor="b" bIns="45700" lIns="91425" spcFirstLastPara="1" rIns="91425" wrap="square" tIns="45700">
            <a:normAutofit/>
          </a:bodyPr>
          <a:lstStyle>
            <a:lvl1pPr indent="-228600" lvl="0" marL="457200" algn="l">
              <a:lnSpc>
                <a:spcPct val="110000"/>
              </a:lnSpc>
              <a:spcBef>
                <a:spcPts val="1000"/>
              </a:spcBef>
              <a:spcAft>
                <a:spcPts val="0"/>
              </a:spcAft>
              <a:buClr>
                <a:schemeClr val="dk1"/>
              </a:buClr>
              <a:buSzPts val="2400"/>
              <a:buNone/>
              <a:defRPr b="1" sz="2400" cap="none"/>
            </a:lvl1pPr>
            <a:lvl2pPr indent="-228600" lvl="1" marL="914400" algn="l">
              <a:lnSpc>
                <a:spcPct val="110000"/>
              </a:lnSpc>
              <a:spcBef>
                <a:spcPts val="500"/>
              </a:spcBef>
              <a:spcAft>
                <a:spcPts val="0"/>
              </a:spcAft>
              <a:buClr>
                <a:schemeClr val="dk1"/>
              </a:buClr>
              <a:buSzPts val="2000"/>
              <a:buNone/>
              <a:defRPr b="1" sz="2000"/>
            </a:lvl2pPr>
            <a:lvl3pPr indent="-228600" lvl="2" marL="1371600" algn="l">
              <a:lnSpc>
                <a:spcPct val="110000"/>
              </a:lnSpc>
              <a:spcBef>
                <a:spcPts val="500"/>
              </a:spcBef>
              <a:spcAft>
                <a:spcPts val="0"/>
              </a:spcAft>
              <a:buClr>
                <a:schemeClr val="dk1"/>
              </a:buClr>
              <a:buSzPts val="1800"/>
              <a:buNone/>
              <a:defRPr b="1" sz="1800"/>
            </a:lvl3pPr>
            <a:lvl4pPr indent="-228600" lvl="3" marL="1828800" algn="l">
              <a:lnSpc>
                <a:spcPct val="110000"/>
              </a:lnSpc>
              <a:spcBef>
                <a:spcPts val="500"/>
              </a:spcBef>
              <a:spcAft>
                <a:spcPts val="0"/>
              </a:spcAft>
              <a:buClr>
                <a:schemeClr val="dk1"/>
              </a:buClr>
              <a:buSzPts val="1600"/>
              <a:buNone/>
              <a:defRPr b="1" sz="1600"/>
            </a:lvl4pPr>
            <a:lvl5pPr indent="-228600" lvl="4" marL="2286000" algn="l">
              <a:lnSpc>
                <a:spcPct val="11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0" name="Google Shape;70;p19"/>
          <p:cNvSpPr txBox="1"/>
          <p:nvPr>
            <p:ph idx="2" type="body"/>
          </p:nvPr>
        </p:nvSpPr>
        <p:spPr>
          <a:xfrm>
            <a:off x="1115568" y="3203688"/>
            <a:ext cx="4937760" cy="2968512"/>
          </a:xfrm>
          <a:prstGeom prst="rect">
            <a:avLst/>
          </a:prstGeom>
          <a:noFill/>
          <a:ln>
            <a:noFill/>
          </a:ln>
        </p:spPr>
        <p:txBody>
          <a:bodyPr anchorCtr="0" anchor="t" bIns="45700" lIns="91425" spcFirstLastPara="1" rIns="91425" wrap="square" tIns="45700">
            <a:normAutofit/>
          </a:bodyPr>
          <a:lstStyle>
            <a:lvl1pPr indent="-381000" lvl="0" marL="457200" algn="l">
              <a:lnSpc>
                <a:spcPct val="110000"/>
              </a:lnSpc>
              <a:spcBef>
                <a:spcPts val="1000"/>
              </a:spcBef>
              <a:spcAft>
                <a:spcPts val="0"/>
              </a:spcAft>
              <a:buClr>
                <a:schemeClr val="dk1"/>
              </a:buClr>
              <a:buSzPts val="2400"/>
              <a:buChar char="•"/>
              <a:defRPr sz="2400"/>
            </a:lvl1pPr>
            <a:lvl2pPr indent="-355600" lvl="1" marL="914400" algn="l">
              <a:lnSpc>
                <a:spcPct val="110000"/>
              </a:lnSpc>
              <a:spcBef>
                <a:spcPts val="500"/>
              </a:spcBef>
              <a:spcAft>
                <a:spcPts val="0"/>
              </a:spcAft>
              <a:buClr>
                <a:schemeClr val="dk1"/>
              </a:buClr>
              <a:buSzPts val="2000"/>
              <a:buChar char="•"/>
              <a:defRPr sz="2000"/>
            </a:lvl2pPr>
            <a:lvl3pPr indent="-342900" lvl="2" marL="1371600" algn="l">
              <a:lnSpc>
                <a:spcPct val="110000"/>
              </a:lnSpc>
              <a:spcBef>
                <a:spcPts val="500"/>
              </a:spcBef>
              <a:spcAft>
                <a:spcPts val="0"/>
              </a:spcAft>
              <a:buClr>
                <a:schemeClr val="dk1"/>
              </a:buClr>
              <a:buSzPts val="1800"/>
              <a:buChar char="•"/>
              <a:defRPr sz="1800"/>
            </a:lvl3pPr>
            <a:lvl4pPr indent="-342900" lvl="3" marL="1828800" algn="l">
              <a:lnSpc>
                <a:spcPct val="110000"/>
              </a:lnSpc>
              <a:spcBef>
                <a:spcPts val="500"/>
              </a:spcBef>
              <a:spcAft>
                <a:spcPts val="0"/>
              </a:spcAft>
              <a:buClr>
                <a:schemeClr val="dk1"/>
              </a:buClr>
              <a:buSzPts val="1800"/>
              <a:buChar char="•"/>
              <a:defRPr/>
            </a:lvl4pPr>
            <a:lvl5pPr indent="-342900" lvl="4" marL="2286000" algn="l">
              <a:lnSpc>
                <a:spcPct val="11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19"/>
          <p:cNvSpPr txBox="1"/>
          <p:nvPr>
            <p:ph idx="3" type="body"/>
          </p:nvPr>
        </p:nvSpPr>
        <p:spPr>
          <a:xfrm>
            <a:off x="6345936" y="2372650"/>
            <a:ext cx="4937760" cy="823912"/>
          </a:xfrm>
          <a:prstGeom prst="rect">
            <a:avLst/>
          </a:prstGeom>
          <a:noFill/>
          <a:ln>
            <a:noFill/>
          </a:ln>
        </p:spPr>
        <p:txBody>
          <a:bodyPr anchorCtr="0" anchor="b" bIns="45700" lIns="91425" spcFirstLastPara="1" rIns="91425" wrap="square" tIns="45700">
            <a:normAutofit/>
          </a:bodyPr>
          <a:lstStyle>
            <a:lvl1pPr indent="-228600" lvl="0" marL="457200" algn="l">
              <a:lnSpc>
                <a:spcPct val="110000"/>
              </a:lnSpc>
              <a:spcBef>
                <a:spcPts val="1000"/>
              </a:spcBef>
              <a:spcAft>
                <a:spcPts val="0"/>
              </a:spcAft>
              <a:buClr>
                <a:schemeClr val="dk1"/>
              </a:buClr>
              <a:buSzPts val="2400"/>
              <a:buNone/>
              <a:defRPr b="1" sz="2400" cap="none"/>
            </a:lvl1pPr>
            <a:lvl2pPr indent="-228600" lvl="1" marL="914400" algn="l">
              <a:lnSpc>
                <a:spcPct val="110000"/>
              </a:lnSpc>
              <a:spcBef>
                <a:spcPts val="500"/>
              </a:spcBef>
              <a:spcAft>
                <a:spcPts val="0"/>
              </a:spcAft>
              <a:buClr>
                <a:schemeClr val="dk1"/>
              </a:buClr>
              <a:buSzPts val="2000"/>
              <a:buNone/>
              <a:defRPr b="1" sz="2000"/>
            </a:lvl2pPr>
            <a:lvl3pPr indent="-228600" lvl="2" marL="1371600" algn="l">
              <a:lnSpc>
                <a:spcPct val="110000"/>
              </a:lnSpc>
              <a:spcBef>
                <a:spcPts val="500"/>
              </a:spcBef>
              <a:spcAft>
                <a:spcPts val="0"/>
              </a:spcAft>
              <a:buClr>
                <a:schemeClr val="dk1"/>
              </a:buClr>
              <a:buSzPts val="1800"/>
              <a:buNone/>
              <a:defRPr b="1" sz="1800"/>
            </a:lvl3pPr>
            <a:lvl4pPr indent="-228600" lvl="3" marL="1828800" algn="l">
              <a:lnSpc>
                <a:spcPct val="110000"/>
              </a:lnSpc>
              <a:spcBef>
                <a:spcPts val="500"/>
              </a:spcBef>
              <a:spcAft>
                <a:spcPts val="0"/>
              </a:spcAft>
              <a:buClr>
                <a:schemeClr val="dk1"/>
              </a:buClr>
              <a:buSzPts val="1600"/>
              <a:buNone/>
              <a:defRPr b="1" sz="1600"/>
            </a:lvl4pPr>
            <a:lvl5pPr indent="-228600" lvl="4" marL="2286000" algn="l">
              <a:lnSpc>
                <a:spcPct val="11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2" name="Google Shape;72;p19"/>
          <p:cNvSpPr txBox="1"/>
          <p:nvPr>
            <p:ph idx="4" type="body"/>
          </p:nvPr>
        </p:nvSpPr>
        <p:spPr>
          <a:xfrm>
            <a:off x="6345936" y="3203687"/>
            <a:ext cx="4937760" cy="2968511"/>
          </a:xfrm>
          <a:prstGeom prst="rect">
            <a:avLst/>
          </a:prstGeom>
          <a:noFill/>
          <a:ln>
            <a:noFill/>
          </a:ln>
        </p:spPr>
        <p:txBody>
          <a:bodyPr anchorCtr="0" anchor="t" bIns="45700" lIns="91425" spcFirstLastPara="1" rIns="91425" wrap="square" tIns="45700">
            <a:normAutofit/>
          </a:bodyPr>
          <a:lstStyle>
            <a:lvl1pPr indent="-381000" lvl="0" marL="457200" algn="l">
              <a:lnSpc>
                <a:spcPct val="110000"/>
              </a:lnSpc>
              <a:spcBef>
                <a:spcPts val="1000"/>
              </a:spcBef>
              <a:spcAft>
                <a:spcPts val="0"/>
              </a:spcAft>
              <a:buClr>
                <a:schemeClr val="dk1"/>
              </a:buClr>
              <a:buSzPts val="2400"/>
              <a:buChar char="•"/>
              <a:defRPr sz="2400"/>
            </a:lvl1pPr>
            <a:lvl2pPr indent="-355600" lvl="1" marL="914400" algn="l">
              <a:lnSpc>
                <a:spcPct val="110000"/>
              </a:lnSpc>
              <a:spcBef>
                <a:spcPts val="500"/>
              </a:spcBef>
              <a:spcAft>
                <a:spcPts val="0"/>
              </a:spcAft>
              <a:buClr>
                <a:schemeClr val="dk1"/>
              </a:buClr>
              <a:buSzPts val="2000"/>
              <a:buChar char="•"/>
              <a:defRPr sz="2000"/>
            </a:lvl2pPr>
            <a:lvl3pPr indent="-342900" lvl="2" marL="1371600" algn="l">
              <a:lnSpc>
                <a:spcPct val="110000"/>
              </a:lnSpc>
              <a:spcBef>
                <a:spcPts val="500"/>
              </a:spcBef>
              <a:spcAft>
                <a:spcPts val="0"/>
              </a:spcAft>
              <a:buClr>
                <a:schemeClr val="dk1"/>
              </a:buClr>
              <a:buSzPts val="1800"/>
              <a:buChar char="•"/>
              <a:defRPr sz="1800"/>
            </a:lvl3pPr>
            <a:lvl4pPr indent="-342900" lvl="3" marL="1828800" algn="l">
              <a:lnSpc>
                <a:spcPct val="110000"/>
              </a:lnSpc>
              <a:spcBef>
                <a:spcPts val="500"/>
              </a:spcBef>
              <a:spcAft>
                <a:spcPts val="0"/>
              </a:spcAft>
              <a:buClr>
                <a:schemeClr val="dk1"/>
              </a:buClr>
              <a:buSzPts val="1800"/>
              <a:buChar char="•"/>
              <a:defRPr/>
            </a:lvl4pPr>
            <a:lvl5pPr indent="-342900" lvl="4" marL="2286000" algn="l">
              <a:lnSpc>
                <a:spcPct val="11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 name="Google Shape;73;p19"/>
          <p:cNvSpPr txBox="1"/>
          <p:nvPr>
            <p:ph idx="10" type="dt"/>
          </p:nvPr>
        </p:nvSpPr>
        <p:spPr>
          <a:xfrm>
            <a:off x="1115568"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19"/>
          <p:cNvSpPr txBox="1"/>
          <p:nvPr>
            <p:ph idx="12" type="sldNum"/>
          </p:nvPr>
        </p:nvSpPr>
        <p:spPr>
          <a:xfrm>
            <a:off x="8540496"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6" name="Shape 76"/>
        <p:cNvGrpSpPr/>
        <p:nvPr/>
      </p:nvGrpSpPr>
      <p:grpSpPr>
        <a:xfrm>
          <a:off x="0" y="0"/>
          <a:ext cx="0" cy="0"/>
          <a:chOff x="0" y="0"/>
          <a:chExt cx="0" cy="0"/>
        </a:xfrm>
      </p:grpSpPr>
      <p:sp>
        <p:nvSpPr>
          <p:cNvPr id="77" name="Google Shape;77;p20"/>
          <p:cNvSpPr/>
          <p:nvPr/>
        </p:nvSpPr>
        <p:spPr>
          <a:xfrm>
            <a:off x="665853" y="1533525"/>
            <a:ext cx="10917063" cy="3790950"/>
          </a:xfrm>
          <a:prstGeom prst="rect">
            <a:avLst/>
          </a:prstGeom>
          <a:solidFill>
            <a:schemeClr val="lt1"/>
          </a:solidFill>
          <a:ln cap="flat" cmpd="sng" w="12700">
            <a:solidFill>
              <a:srgbClr val="E8E8E8"/>
            </a:solidFill>
            <a:prstDash val="solid"/>
            <a:miter lim="800000"/>
            <a:headEnd len="sm" w="sm" type="none"/>
            <a:tailEnd len="sm" w="sm" type="none"/>
          </a:ln>
          <a:effectLst>
            <a:outerShdw blurRad="50800" rotWithShape="0" algn="tl" dir="2700000" dist="38100">
              <a:srgbClr val="D8D8D8">
                <a:alpha val="29803"/>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8" name="Google Shape;78;p20"/>
          <p:cNvSpPr/>
          <p:nvPr/>
        </p:nvSpPr>
        <p:spPr>
          <a:xfrm>
            <a:off x="609084" y="2971798"/>
            <a:ext cx="128016" cy="9144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9" name="Google Shape;79;p20"/>
          <p:cNvSpPr txBox="1"/>
          <p:nvPr>
            <p:ph type="title"/>
          </p:nvPr>
        </p:nvSpPr>
        <p:spPr>
          <a:xfrm>
            <a:off x="1078992" y="1938528"/>
            <a:ext cx="10177272" cy="2990088"/>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5400"/>
              <a:buFont typeface="Arial"/>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83" name="Shape 83"/>
        <p:cNvGrpSpPr/>
        <p:nvPr/>
      </p:nvGrpSpPr>
      <p:grpSpPr>
        <a:xfrm>
          <a:off x="0" y="0"/>
          <a:ext cx="0" cy="0"/>
          <a:chOff x="0" y="0"/>
          <a:chExt cx="0" cy="0"/>
        </a:xfrm>
      </p:grpSpPr>
      <p:sp>
        <p:nvSpPr>
          <p:cNvPr id="84" name="Google Shape;84;p21"/>
          <p:cNvSpPr/>
          <p:nvPr/>
        </p:nvSpPr>
        <p:spPr>
          <a:xfrm>
            <a:off x="558210" y="1162033"/>
            <a:ext cx="3740740" cy="4643344"/>
          </a:xfrm>
          <a:prstGeom prst="rect">
            <a:avLst/>
          </a:prstGeom>
          <a:solidFill>
            <a:schemeClr val="lt1"/>
          </a:solidFill>
          <a:ln cap="flat" cmpd="sng" w="12700">
            <a:solidFill>
              <a:srgbClr val="E8E8E8"/>
            </a:solidFill>
            <a:prstDash val="solid"/>
            <a:miter lim="800000"/>
            <a:headEnd len="sm" w="sm" type="none"/>
            <a:tailEnd len="sm" w="sm" type="none"/>
          </a:ln>
          <a:effectLst>
            <a:outerShdw blurRad="50800" rotWithShape="0" algn="tl" dir="2700000" dist="38100">
              <a:srgbClr val="D8D8D8">
                <a:alpha val="29803"/>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5" name="Google Shape;85;p21"/>
          <p:cNvSpPr/>
          <p:nvPr/>
        </p:nvSpPr>
        <p:spPr>
          <a:xfrm>
            <a:off x="498834" y="1618375"/>
            <a:ext cx="146304" cy="82296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6" name="Google Shape;86;p21"/>
          <p:cNvSpPr txBox="1"/>
          <p:nvPr>
            <p:ph type="title"/>
          </p:nvPr>
        </p:nvSpPr>
        <p:spPr>
          <a:xfrm>
            <a:off x="868680" y="1709928"/>
            <a:ext cx="3099816" cy="1709928"/>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3400"/>
              <a:buFont typeface="Arial"/>
              <a:buNone/>
              <a:defRPr sz="3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7" name="Google Shape;87;p21"/>
          <p:cNvSpPr txBox="1"/>
          <p:nvPr>
            <p:ph idx="1" type="body"/>
          </p:nvPr>
        </p:nvSpPr>
        <p:spPr>
          <a:xfrm>
            <a:off x="4965192" y="1709928"/>
            <a:ext cx="6729984" cy="4096512"/>
          </a:xfrm>
          <a:prstGeom prst="rect">
            <a:avLst/>
          </a:prstGeom>
          <a:noFill/>
          <a:ln>
            <a:noFill/>
          </a:ln>
        </p:spPr>
        <p:txBody>
          <a:bodyPr anchorCtr="0" anchor="t" bIns="45700" lIns="91425" spcFirstLastPara="1" rIns="91425" wrap="square" tIns="45700">
            <a:normAutofit/>
          </a:bodyPr>
          <a:lstStyle>
            <a:lvl1pPr indent="-406400" lvl="0" marL="457200" algn="l">
              <a:lnSpc>
                <a:spcPct val="110000"/>
              </a:lnSpc>
              <a:spcBef>
                <a:spcPts val="1000"/>
              </a:spcBef>
              <a:spcAft>
                <a:spcPts val="0"/>
              </a:spcAft>
              <a:buClr>
                <a:schemeClr val="dk1"/>
              </a:buClr>
              <a:buSzPts val="2800"/>
              <a:buChar char="•"/>
              <a:defRPr sz="2800"/>
            </a:lvl1pPr>
            <a:lvl2pPr indent="-381000" lvl="1" marL="914400" algn="l">
              <a:lnSpc>
                <a:spcPct val="110000"/>
              </a:lnSpc>
              <a:spcBef>
                <a:spcPts val="500"/>
              </a:spcBef>
              <a:spcAft>
                <a:spcPts val="0"/>
              </a:spcAft>
              <a:buClr>
                <a:schemeClr val="dk1"/>
              </a:buClr>
              <a:buSzPts val="2400"/>
              <a:buChar char="•"/>
              <a:defRPr sz="2400"/>
            </a:lvl2pPr>
            <a:lvl3pPr indent="-355600" lvl="2" marL="1371600" algn="l">
              <a:lnSpc>
                <a:spcPct val="110000"/>
              </a:lnSpc>
              <a:spcBef>
                <a:spcPts val="500"/>
              </a:spcBef>
              <a:spcAft>
                <a:spcPts val="0"/>
              </a:spcAft>
              <a:buClr>
                <a:schemeClr val="dk1"/>
              </a:buClr>
              <a:buSzPts val="2000"/>
              <a:buChar char="•"/>
              <a:defRPr sz="2000"/>
            </a:lvl3pPr>
            <a:lvl4pPr indent="-355600" lvl="3" marL="1828800" algn="l">
              <a:lnSpc>
                <a:spcPct val="110000"/>
              </a:lnSpc>
              <a:spcBef>
                <a:spcPts val="500"/>
              </a:spcBef>
              <a:spcAft>
                <a:spcPts val="0"/>
              </a:spcAft>
              <a:buClr>
                <a:schemeClr val="dk1"/>
              </a:buClr>
              <a:buSzPts val="2000"/>
              <a:buChar char="•"/>
              <a:defRPr sz="2000"/>
            </a:lvl4pPr>
            <a:lvl5pPr indent="-355600" lvl="4" marL="2286000" algn="l">
              <a:lnSpc>
                <a:spcPct val="11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88" name="Google Shape;88;p21"/>
          <p:cNvSpPr txBox="1"/>
          <p:nvPr>
            <p:ph idx="2" type="body"/>
          </p:nvPr>
        </p:nvSpPr>
        <p:spPr>
          <a:xfrm>
            <a:off x="868680" y="3429000"/>
            <a:ext cx="3099816" cy="2066544"/>
          </a:xfrm>
          <a:prstGeom prst="rect">
            <a:avLst/>
          </a:prstGeom>
          <a:noFill/>
          <a:ln>
            <a:noFill/>
          </a:ln>
        </p:spPr>
        <p:txBody>
          <a:bodyPr anchorCtr="0" anchor="t" bIns="45700" lIns="91425" spcFirstLastPara="1" rIns="91425" wrap="square" tIns="45700">
            <a:normAutofit/>
          </a:bodyPr>
          <a:lstStyle>
            <a:lvl1pPr indent="-228600" lvl="0" marL="457200" algn="l">
              <a:lnSpc>
                <a:spcPct val="110000"/>
              </a:lnSpc>
              <a:spcBef>
                <a:spcPts val="1000"/>
              </a:spcBef>
              <a:spcAft>
                <a:spcPts val="0"/>
              </a:spcAft>
              <a:buClr>
                <a:schemeClr val="dk1"/>
              </a:buClr>
              <a:buSzPts val="1800"/>
              <a:buNone/>
              <a:defRPr sz="1800"/>
            </a:lvl1pPr>
            <a:lvl2pPr indent="-228600" lvl="1" marL="914400" algn="l">
              <a:lnSpc>
                <a:spcPct val="110000"/>
              </a:lnSpc>
              <a:spcBef>
                <a:spcPts val="500"/>
              </a:spcBef>
              <a:spcAft>
                <a:spcPts val="0"/>
              </a:spcAft>
              <a:buClr>
                <a:schemeClr val="dk1"/>
              </a:buClr>
              <a:buSzPts val="1400"/>
              <a:buNone/>
              <a:defRPr sz="1400"/>
            </a:lvl2pPr>
            <a:lvl3pPr indent="-228600" lvl="2" marL="1371600" algn="l">
              <a:lnSpc>
                <a:spcPct val="110000"/>
              </a:lnSpc>
              <a:spcBef>
                <a:spcPts val="500"/>
              </a:spcBef>
              <a:spcAft>
                <a:spcPts val="0"/>
              </a:spcAft>
              <a:buClr>
                <a:schemeClr val="dk1"/>
              </a:buClr>
              <a:buSzPts val="1200"/>
              <a:buNone/>
              <a:defRPr sz="1200"/>
            </a:lvl3pPr>
            <a:lvl4pPr indent="-228600" lvl="3" marL="1828800" algn="l">
              <a:lnSpc>
                <a:spcPct val="110000"/>
              </a:lnSpc>
              <a:spcBef>
                <a:spcPts val="500"/>
              </a:spcBef>
              <a:spcAft>
                <a:spcPts val="0"/>
              </a:spcAft>
              <a:buClr>
                <a:schemeClr val="dk1"/>
              </a:buClr>
              <a:buSzPts val="1000"/>
              <a:buNone/>
              <a:defRPr sz="1000"/>
            </a:lvl4pPr>
            <a:lvl5pPr indent="-228600" lvl="4" marL="2286000" algn="l">
              <a:lnSpc>
                <a:spcPct val="11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89" name="Google Shape;89;p21"/>
          <p:cNvSpPr txBox="1"/>
          <p:nvPr>
            <p:ph idx="10" type="dt"/>
          </p:nvPr>
        </p:nvSpPr>
        <p:spPr>
          <a:xfrm>
            <a:off x="86868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slideLayout" Target="../slideLayouts/slideLayout3.xml"/><Relationship Id="rId3" Type="http://schemas.openxmlformats.org/officeDocument/2006/relationships/slideLayout" Target="../slideLayouts/slideLayout4.xml"/><Relationship Id="rId4" Type="http://schemas.openxmlformats.org/officeDocument/2006/relationships/slideLayout" Target="../slideLayouts/slideLayout5.xml"/><Relationship Id="rId11" Type="http://schemas.openxmlformats.org/officeDocument/2006/relationships/slideLayout" Target="../slideLayouts/slideLayout12.xml"/><Relationship Id="rId10" Type="http://schemas.openxmlformats.org/officeDocument/2006/relationships/slideLayout" Target="../slideLayouts/slideLayout11.xml"/><Relationship Id="rId12" Type="http://schemas.openxmlformats.org/officeDocument/2006/relationships/theme" Target="../theme/theme2.xml"/><Relationship Id="rId9" Type="http://schemas.openxmlformats.org/officeDocument/2006/relationships/slideLayout" Target="../slideLayouts/slideLayout10.xml"/><Relationship Id="rId5" Type="http://schemas.openxmlformats.org/officeDocument/2006/relationships/slideLayout" Target="../slideLayouts/slideLayout6.xml"/><Relationship Id="rId6" Type="http://schemas.openxmlformats.org/officeDocument/2006/relationships/slideLayout" Target="../slideLayouts/slideLayout7.xml"/><Relationship Id="rId7" Type="http://schemas.openxmlformats.org/officeDocument/2006/relationships/slideLayout" Target="../slideLayouts/slideLayout8.xml"/><Relationship Id="rId8"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4000"/>
              <a:buFont typeface="Arial"/>
              <a:buNone/>
              <a:defRPr b="1" i="0" sz="40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110000"/>
              </a:lnSpc>
              <a:spcBef>
                <a:spcPts val="1000"/>
              </a:spcBef>
              <a:spcAft>
                <a:spcPts val="0"/>
              </a:spcAft>
              <a:buClr>
                <a:schemeClr val="lt1"/>
              </a:buClr>
              <a:buSzPts val="2400"/>
              <a:buFont typeface="Arial"/>
              <a:buChar char="•"/>
              <a:defRPr b="0" i="0" sz="2400" u="none" cap="none" strike="noStrike">
                <a:solidFill>
                  <a:schemeClr val="lt1"/>
                </a:solidFill>
                <a:latin typeface="Arial"/>
                <a:ea typeface="Arial"/>
                <a:cs typeface="Arial"/>
                <a:sym typeface="Arial"/>
              </a:defRPr>
            </a:lvl1pPr>
            <a:lvl2pPr indent="-355600" lvl="1" marL="914400" marR="0" rtl="0" algn="l">
              <a:lnSpc>
                <a:spcPct val="110000"/>
              </a:lnSpc>
              <a:spcBef>
                <a:spcPts val="5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2pPr>
            <a:lvl3pPr indent="-342900" lvl="2" marL="1371600" marR="0" rtl="0" algn="l">
              <a:lnSpc>
                <a:spcPct val="11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3pPr>
            <a:lvl4pPr indent="-330200" lvl="3" marL="1828800" marR="0" rtl="0" algn="l">
              <a:lnSpc>
                <a:spcPct val="11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4pPr>
            <a:lvl5pPr indent="-330200" lvl="4" marL="2286000" marR="0" rtl="0" algn="l">
              <a:lnSpc>
                <a:spcPct val="11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6pPr>
            <a:lvl7pPr indent="-342900" lvl="6" marL="3200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7pPr>
            <a:lvl8pPr indent="-342900" lvl="7" marL="36576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8pPr>
            <a:lvl9pPr indent="-342900" lvl="8" marL="4114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9pPr>
          </a:lstStyle>
          <a:p/>
        </p:txBody>
      </p:sp>
      <p:sp>
        <p:nvSpPr>
          <p:cNvPr id="8" name="Google Shape;8;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lt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9" name="Google Shape;9;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chemeClr val="lt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0" name="Google Shape;10;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chemeClr val="lt1"/>
                </a:solidFill>
                <a:latin typeface="Arial"/>
                <a:ea typeface="Arial"/>
                <a:cs typeface="Arial"/>
                <a:sym typeface="Arial"/>
              </a:defRPr>
            </a:lvl1pPr>
            <a:lvl2pPr indent="0" lvl="1" marL="0" marR="0" rtl="0" algn="r">
              <a:spcBef>
                <a:spcPts val="0"/>
              </a:spcBef>
              <a:buNone/>
              <a:defRPr b="0" i="0" sz="1200" u="none" cap="none" strike="noStrike">
                <a:solidFill>
                  <a:schemeClr val="lt1"/>
                </a:solidFill>
                <a:latin typeface="Arial"/>
                <a:ea typeface="Arial"/>
                <a:cs typeface="Arial"/>
                <a:sym typeface="Arial"/>
              </a:defRPr>
            </a:lvl2pPr>
            <a:lvl3pPr indent="0" lvl="2" marL="0" marR="0" rtl="0" algn="r">
              <a:spcBef>
                <a:spcPts val="0"/>
              </a:spcBef>
              <a:buNone/>
              <a:defRPr b="0" i="0" sz="1200" u="none" cap="none" strike="noStrike">
                <a:solidFill>
                  <a:schemeClr val="lt1"/>
                </a:solidFill>
                <a:latin typeface="Arial"/>
                <a:ea typeface="Arial"/>
                <a:cs typeface="Arial"/>
                <a:sym typeface="Arial"/>
              </a:defRPr>
            </a:lvl3pPr>
            <a:lvl4pPr indent="0" lvl="3" marL="0" marR="0" rtl="0" algn="r">
              <a:spcBef>
                <a:spcPts val="0"/>
              </a:spcBef>
              <a:buNone/>
              <a:defRPr b="0" i="0" sz="1200" u="none" cap="none" strike="noStrike">
                <a:solidFill>
                  <a:schemeClr val="lt1"/>
                </a:solidFill>
                <a:latin typeface="Arial"/>
                <a:ea typeface="Arial"/>
                <a:cs typeface="Arial"/>
                <a:sym typeface="Arial"/>
              </a:defRPr>
            </a:lvl4pPr>
            <a:lvl5pPr indent="0" lvl="4" marL="0" marR="0" rtl="0" algn="r">
              <a:spcBef>
                <a:spcPts val="0"/>
              </a:spcBef>
              <a:buNone/>
              <a:defRPr b="0" i="0" sz="1200" u="none" cap="none" strike="noStrike">
                <a:solidFill>
                  <a:schemeClr val="lt1"/>
                </a:solidFill>
                <a:latin typeface="Arial"/>
                <a:ea typeface="Arial"/>
                <a:cs typeface="Arial"/>
                <a:sym typeface="Arial"/>
              </a:defRPr>
            </a:lvl5pPr>
            <a:lvl6pPr indent="0" lvl="5" marL="0" marR="0" rtl="0" algn="r">
              <a:spcBef>
                <a:spcPts val="0"/>
              </a:spcBef>
              <a:buNone/>
              <a:defRPr b="0" i="0" sz="1200" u="none" cap="none" strike="noStrike">
                <a:solidFill>
                  <a:schemeClr val="lt1"/>
                </a:solidFill>
                <a:latin typeface="Arial"/>
                <a:ea typeface="Arial"/>
                <a:cs typeface="Arial"/>
                <a:sym typeface="Arial"/>
              </a:defRPr>
            </a:lvl6pPr>
            <a:lvl7pPr indent="0" lvl="6" marL="0" marR="0" rtl="0" algn="r">
              <a:spcBef>
                <a:spcPts val="0"/>
              </a:spcBef>
              <a:buNone/>
              <a:defRPr b="0" i="0" sz="1200" u="none" cap="none" strike="noStrike">
                <a:solidFill>
                  <a:schemeClr val="lt1"/>
                </a:solidFill>
                <a:latin typeface="Arial"/>
                <a:ea typeface="Arial"/>
                <a:cs typeface="Arial"/>
                <a:sym typeface="Arial"/>
              </a:defRPr>
            </a:lvl7pPr>
            <a:lvl8pPr indent="0" lvl="7" marL="0" marR="0" rtl="0" algn="r">
              <a:spcBef>
                <a:spcPts val="0"/>
              </a:spcBef>
              <a:buNone/>
              <a:defRPr b="0" i="0" sz="1200" u="none" cap="none" strike="noStrike">
                <a:solidFill>
                  <a:schemeClr val="lt1"/>
                </a:solidFill>
                <a:latin typeface="Arial"/>
                <a:ea typeface="Arial"/>
                <a:cs typeface="Arial"/>
                <a:sym typeface="Arial"/>
              </a:defRPr>
            </a:lvl8pPr>
            <a:lvl9pPr indent="0" lvl="8" marL="0" marR="0" rtl="0" algn="r">
              <a:spcBef>
                <a:spcPts val="0"/>
              </a:spcBef>
              <a:buNone/>
              <a:defRPr b="0" i="0" sz="12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it-IT"/>
              <a:t>‹#›</a:t>
            </a:fld>
            <a:endParaRPr/>
          </a:p>
        </p:txBody>
      </p:sp>
    </p:spTree>
  </p:cSld>
  <p:clrMap accent1="accent1" accent2="accent2" accent3="accent3" accent4="accent4" accent5="accent5" accent6="accent6" bg1="lt1" bg2="dk2" tx1="dk1" tx2="lt2" folHlink="folHlink" hlink="hlink"/>
  <p:sldLayoutIdLst>
    <p:sldLayoutId id="214748364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9" name="Shape 19"/>
        <p:cNvGrpSpPr/>
        <p:nvPr/>
      </p:nvGrpSpPr>
      <p:grpSpPr>
        <a:xfrm>
          <a:off x="0" y="0"/>
          <a:ext cx="0" cy="0"/>
          <a:chOff x="0" y="0"/>
          <a:chExt cx="0" cy="0"/>
        </a:xfrm>
      </p:grpSpPr>
      <p:sp>
        <p:nvSpPr>
          <p:cNvPr id="20" name="Google Shape;20;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000"/>
              <a:buFont typeface="Arial"/>
              <a:buNone/>
              <a:defRPr b="1" i="0" sz="4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1" name="Google Shape;21;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110000"/>
              </a:lnSpc>
              <a:spcBef>
                <a:spcPts val="10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lnSpc>
                <a:spcPct val="11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lnSpc>
                <a:spcPct val="11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lnSpc>
                <a:spcPct val="110000"/>
              </a:lnSpc>
              <a:spcBef>
                <a:spcPts val="50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lnSpc>
                <a:spcPct val="110000"/>
              </a:lnSpc>
              <a:spcBef>
                <a:spcPts val="50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22" name="Google Shape;22;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3" name="Google Shape;23;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4" name="Google Shape;24;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it-IT"/>
              <a:t>‹#›</a:t>
            </a:fld>
            <a:endParaRPr/>
          </a:p>
        </p:txBody>
      </p:sp>
    </p:spTree>
  </p:cSld>
  <p:clrMap accent1="accent1" accent2="accent2" accent3="accent3" accent4="accent4" accent5="accent5" accent6="accent6" bg1="lt1" bg2="dk2" tx1="dk1" tx2="lt2" folHlink="folHlink" hlink="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hyperlink" Target="https://www.transparency.org.uk/uwo-consider-today" TargetMode="External"/><Relationship Id="rId6"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16" name="Shape 116"/>
        <p:cNvGrpSpPr/>
        <p:nvPr/>
      </p:nvGrpSpPr>
      <p:grpSpPr>
        <a:xfrm>
          <a:off x="0" y="0"/>
          <a:ext cx="0" cy="0"/>
          <a:chOff x="0" y="0"/>
          <a:chExt cx="0" cy="0"/>
        </a:xfrm>
      </p:grpSpPr>
      <p:sp>
        <p:nvSpPr>
          <p:cNvPr id="117" name="Google Shape;117;p1"/>
          <p:cNvSpPr/>
          <p:nvPr/>
        </p:nvSpPr>
        <p:spPr>
          <a:xfrm>
            <a:off x="0" y="0"/>
            <a:ext cx="12192000" cy="68580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pic>
        <p:nvPicPr>
          <p:cNvPr id="118" name="Google Shape;118;p1"/>
          <p:cNvPicPr preferRelativeResize="0"/>
          <p:nvPr/>
        </p:nvPicPr>
        <p:blipFill rotWithShape="1">
          <a:blip r:embed="rId3">
            <a:alphaModFix/>
          </a:blip>
          <a:srcRect b="0" l="25094" r="12654" t="0"/>
          <a:stretch/>
        </p:blipFill>
        <p:spPr>
          <a:xfrm>
            <a:off x="3523488" y="10"/>
            <a:ext cx="8668512" cy="6857990"/>
          </a:xfrm>
          <a:prstGeom prst="rect">
            <a:avLst/>
          </a:prstGeom>
          <a:noFill/>
          <a:ln>
            <a:noFill/>
          </a:ln>
        </p:spPr>
      </p:pic>
      <p:sp>
        <p:nvSpPr>
          <p:cNvPr id="119" name="Google Shape;119;p1"/>
          <p:cNvSpPr/>
          <p:nvPr/>
        </p:nvSpPr>
        <p:spPr>
          <a:xfrm>
            <a:off x="3" y="0"/>
            <a:ext cx="9339206" cy="6858000"/>
          </a:xfrm>
          <a:prstGeom prst="rect">
            <a:avLst/>
          </a:prstGeom>
          <a:gradFill>
            <a:gsLst>
              <a:gs pos="0">
                <a:srgbClr val="000000">
                  <a:alpha val="0"/>
                </a:srgbClr>
              </a:gs>
              <a:gs pos="33000">
                <a:srgbClr val="000000">
                  <a:alpha val="63921"/>
                </a:srgbClr>
              </a:gs>
              <a:gs pos="58000">
                <a:schemeClr val="dk1"/>
              </a:gs>
              <a:gs pos="100000">
                <a:schemeClr val="dk1"/>
              </a:gs>
            </a:gsLst>
            <a:lin ang="108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20" name="Google Shape;120;p1"/>
          <p:cNvSpPr txBox="1"/>
          <p:nvPr>
            <p:ph type="ctrTitle"/>
          </p:nvPr>
        </p:nvSpPr>
        <p:spPr>
          <a:xfrm>
            <a:off x="419366" y="1122363"/>
            <a:ext cx="6534050" cy="3204134"/>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Arial"/>
              <a:buNone/>
            </a:pPr>
            <a:br>
              <a:rPr lang="it-IT" sz="3200"/>
            </a:br>
            <a:r>
              <a:rPr lang="it-IT" sz="3200"/>
              <a:t>Unexplained Wealth Orders, Money Laundering, </a:t>
            </a:r>
            <a:br>
              <a:rPr lang="it-IT" sz="3200"/>
            </a:br>
            <a:r>
              <a:rPr lang="it-IT" sz="3200"/>
              <a:t>and the UK Real Estate Market:</a:t>
            </a:r>
            <a:endParaRPr sz="3200"/>
          </a:p>
          <a:p>
            <a:pPr indent="0" lvl="0" marL="0" rtl="0" algn="l">
              <a:lnSpc>
                <a:spcPct val="90000"/>
              </a:lnSpc>
              <a:spcBef>
                <a:spcPts val="0"/>
              </a:spcBef>
              <a:spcAft>
                <a:spcPts val="0"/>
              </a:spcAft>
              <a:buClr>
                <a:schemeClr val="lt1"/>
              </a:buClr>
              <a:buSzPts val="3200"/>
              <a:buFont typeface="Arial"/>
              <a:buNone/>
            </a:pPr>
            <a:r>
              <a:rPr lang="it-IT" sz="3200"/>
              <a:t>The Good, the Bad, </a:t>
            </a:r>
            <a:br>
              <a:rPr lang="it-IT" sz="3200"/>
            </a:br>
            <a:r>
              <a:rPr lang="it-IT" sz="3200"/>
              <a:t>and the Ugly</a:t>
            </a:r>
            <a:endParaRPr sz="3200"/>
          </a:p>
        </p:txBody>
      </p:sp>
      <p:sp>
        <p:nvSpPr>
          <p:cNvPr id="121" name="Google Shape;121;p1"/>
          <p:cNvSpPr txBox="1"/>
          <p:nvPr>
            <p:ph idx="1" type="subTitle"/>
          </p:nvPr>
        </p:nvSpPr>
        <p:spPr>
          <a:xfrm>
            <a:off x="477980" y="4872922"/>
            <a:ext cx="8009203" cy="1589141"/>
          </a:xfrm>
          <a:prstGeom prst="rect">
            <a:avLst/>
          </a:prstGeom>
          <a:noFill/>
          <a:ln>
            <a:noFill/>
          </a:ln>
        </p:spPr>
        <p:txBody>
          <a:bodyPr anchorCtr="0" anchor="t" bIns="45700" lIns="91425" spcFirstLastPara="1" rIns="91425" wrap="square" tIns="45700">
            <a:normAutofit fontScale="92500"/>
          </a:bodyPr>
          <a:lstStyle/>
          <a:p>
            <a:pPr indent="0" lvl="0" marL="0" rtl="0" algn="l">
              <a:lnSpc>
                <a:spcPct val="100000"/>
              </a:lnSpc>
              <a:spcBef>
                <a:spcPts val="0"/>
              </a:spcBef>
              <a:spcAft>
                <a:spcPts val="0"/>
              </a:spcAft>
              <a:buClr>
                <a:schemeClr val="lt1"/>
              </a:buClr>
              <a:buSzPct val="100000"/>
              <a:buNone/>
            </a:pPr>
            <a:r>
              <a:rPr lang="it-IT" sz="2400"/>
              <a:t>Dr Ilaria Zavoli</a:t>
            </a:r>
            <a:endParaRPr/>
          </a:p>
          <a:p>
            <a:pPr indent="0" lvl="0" marL="0" rtl="0" algn="l">
              <a:lnSpc>
                <a:spcPct val="100000"/>
              </a:lnSpc>
              <a:spcBef>
                <a:spcPts val="1000"/>
              </a:spcBef>
              <a:spcAft>
                <a:spcPts val="0"/>
              </a:spcAft>
              <a:buClr>
                <a:schemeClr val="lt1"/>
              </a:buClr>
              <a:buSzPct val="100000"/>
              <a:buNone/>
            </a:pPr>
            <a:r>
              <a:rPr lang="it-IT" sz="2400"/>
              <a:t>I.Zavoli@leeds.ac.uk</a:t>
            </a:r>
            <a:endParaRPr/>
          </a:p>
          <a:p>
            <a:pPr indent="0" lvl="0" marL="0" rtl="0" algn="l">
              <a:lnSpc>
                <a:spcPct val="100000"/>
              </a:lnSpc>
              <a:spcBef>
                <a:spcPts val="1000"/>
              </a:spcBef>
              <a:spcAft>
                <a:spcPts val="0"/>
              </a:spcAft>
              <a:buClr>
                <a:schemeClr val="lt1"/>
              </a:buClr>
              <a:buSzPct val="100000"/>
              <a:buNone/>
            </a:pPr>
            <a:r>
              <a:rPr lang="it-IT" sz="2400"/>
              <a:t>Lecturer in Law – School of Law, University of Leeds (UK)</a:t>
            </a:r>
            <a:endParaRPr/>
          </a:p>
        </p:txBody>
      </p:sp>
      <p:sp>
        <p:nvSpPr>
          <p:cNvPr id="122" name="Google Shape;122;p1"/>
          <p:cNvSpPr/>
          <p:nvPr/>
        </p:nvSpPr>
        <p:spPr>
          <a:xfrm rot="5400000">
            <a:off x="759921" y="346791"/>
            <a:ext cx="146304" cy="70408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23" name="Google Shape;123;p1"/>
          <p:cNvSpPr/>
          <p:nvPr/>
        </p:nvSpPr>
        <p:spPr>
          <a:xfrm>
            <a:off x="481029" y="4546920"/>
            <a:ext cx="3977640" cy="1828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9"/>
          <p:cNvSpPr txBox="1"/>
          <p:nvPr>
            <p:ph type="title"/>
          </p:nvPr>
        </p:nvSpPr>
        <p:spPr>
          <a:xfrm>
            <a:off x="1115568" y="548640"/>
            <a:ext cx="10168128" cy="1179576"/>
          </a:xfrm>
          <a:prstGeom prst="rect">
            <a:avLst/>
          </a:prstGeom>
          <a:noFill/>
          <a:ln>
            <a:noFill/>
          </a:ln>
        </p:spPr>
        <p:txBody>
          <a:bodyPr anchorCtr="0" anchor="ctr" bIns="45700" lIns="91425" spcFirstLastPara="1" rIns="91425" wrap="square" tIns="45700">
            <a:normAutofit/>
          </a:bodyPr>
          <a:lstStyle/>
          <a:p>
            <a:pPr indent="0" lvl="0" marL="0" rtl="0" algn="l">
              <a:lnSpc>
                <a:spcPct val="110000"/>
              </a:lnSpc>
              <a:spcBef>
                <a:spcPts val="0"/>
              </a:spcBef>
              <a:spcAft>
                <a:spcPts val="0"/>
              </a:spcAft>
              <a:buClr>
                <a:schemeClr val="dk1"/>
              </a:buClr>
              <a:buSzPts val="3200"/>
              <a:buFont typeface="Arial"/>
              <a:buNone/>
            </a:pPr>
            <a:r>
              <a:rPr b="0" lang="it-IT" sz="3200"/>
              <a:t>A glimpse into the future</a:t>
            </a:r>
            <a:endParaRPr sz="3200"/>
          </a:p>
        </p:txBody>
      </p:sp>
      <p:sp>
        <p:nvSpPr>
          <p:cNvPr id="187" name="Google Shape;187;p9"/>
          <p:cNvSpPr txBox="1"/>
          <p:nvPr>
            <p:ph idx="1" type="body"/>
          </p:nvPr>
        </p:nvSpPr>
        <p:spPr>
          <a:xfrm>
            <a:off x="567891" y="2478024"/>
            <a:ext cx="10715805" cy="3694176"/>
          </a:xfrm>
          <a:prstGeom prst="rect">
            <a:avLst/>
          </a:prstGeom>
          <a:noFill/>
          <a:ln>
            <a:noFill/>
          </a:ln>
        </p:spPr>
        <p:txBody>
          <a:bodyPr anchorCtr="0" anchor="t" bIns="45700" lIns="91425" spcFirstLastPara="1" rIns="91425" wrap="square" tIns="45700">
            <a:normAutofit/>
          </a:bodyPr>
          <a:lstStyle/>
          <a:p>
            <a:pPr indent="-228600" lvl="0" marL="228600" rtl="0" algn="just">
              <a:lnSpc>
                <a:spcPct val="110000"/>
              </a:lnSpc>
              <a:spcBef>
                <a:spcPts val="0"/>
              </a:spcBef>
              <a:spcAft>
                <a:spcPts val="0"/>
              </a:spcAft>
              <a:buClr>
                <a:schemeClr val="dk1"/>
              </a:buClr>
              <a:buSzPts val="2400"/>
              <a:buChar char="•"/>
            </a:pPr>
            <a:r>
              <a:rPr lang="it-IT"/>
              <a:t>Economic crime (Transparency and Enforcement) Act 2022</a:t>
            </a:r>
            <a:endParaRPr/>
          </a:p>
          <a:p>
            <a:pPr indent="-228600" lvl="0" marL="228600" rtl="0" algn="l">
              <a:lnSpc>
                <a:spcPct val="110000"/>
              </a:lnSpc>
              <a:spcBef>
                <a:spcPts val="1000"/>
              </a:spcBef>
              <a:spcAft>
                <a:spcPts val="0"/>
              </a:spcAft>
              <a:buClr>
                <a:schemeClr val="dk1"/>
              </a:buClr>
              <a:buSzPts val="2400"/>
              <a:buChar char="•"/>
            </a:pPr>
            <a:r>
              <a:rPr lang="it-IT"/>
              <a:t>Register of beneficial owners of property in the UK</a:t>
            </a:r>
            <a:endParaRPr/>
          </a:p>
          <a:p>
            <a:pPr indent="-76200" lvl="0" marL="228600" rtl="0" algn="l">
              <a:lnSpc>
                <a:spcPct val="110000"/>
              </a:lnSpc>
              <a:spcBef>
                <a:spcPts val="1000"/>
              </a:spcBef>
              <a:spcAft>
                <a:spcPts val="0"/>
              </a:spcAft>
              <a:buClr>
                <a:schemeClr val="dk1"/>
              </a:buClr>
              <a:buSzPts val="2400"/>
              <a:buNone/>
            </a:pPr>
            <a:r>
              <a:t/>
            </a:r>
            <a:endParaRPr/>
          </a:p>
          <a:p>
            <a:pPr indent="-228600" lvl="0" marL="228600" rtl="0" algn="just">
              <a:lnSpc>
                <a:spcPct val="110000"/>
              </a:lnSpc>
              <a:spcBef>
                <a:spcPts val="1000"/>
              </a:spcBef>
              <a:spcAft>
                <a:spcPts val="0"/>
              </a:spcAft>
              <a:buClr>
                <a:srgbClr val="0070C0"/>
              </a:buClr>
              <a:buSzPts val="2400"/>
              <a:buChar char="•"/>
            </a:pPr>
            <a:r>
              <a:rPr lang="it-IT">
                <a:solidFill>
                  <a:srgbClr val="0070C0"/>
                </a:solidFill>
              </a:rPr>
              <a:t>Is the AML regime up to the task?</a:t>
            </a:r>
            <a:endParaRPr/>
          </a:p>
          <a:p>
            <a:pPr indent="-228600" lvl="0" marL="228600" rtl="0" algn="just">
              <a:lnSpc>
                <a:spcPct val="110000"/>
              </a:lnSpc>
              <a:spcBef>
                <a:spcPts val="1000"/>
              </a:spcBef>
              <a:spcAft>
                <a:spcPts val="0"/>
              </a:spcAft>
              <a:buClr>
                <a:srgbClr val="0070C0"/>
              </a:buClr>
              <a:buSzPts val="2400"/>
              <a:buChar char="•"/>
            </a:pPr>
            <a:r>
              <a:rPr lang="it-IT">
                <a:solidFill>
                  <a:srgbClr val="0070C0"/>
                </a:solidFill>
              </a:rPr>
              <a:t>Are UWOs an effective tool re ML in the UK real estate market?</a:t>
            </a:r>
            <a:endParaRPr>
              <a:solidFill>
                <a:srgbClr val="0070C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
          <p:cNvSpPr txBox="1"/>
          <p:nvPr>
            <p:ph type="title"/>
          </p:nvPr>
        </p:nvSpPr>
        <p:spPr>
          <a:xfrm>
            <a:off x="910414" y="529102"/>
            <a:ext cx="10168128" cy="117957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Font typeface="Arial"/>
              <a:buNone/>
            </a:pPr>
            <a:r>
              <a:rPr b="0" lang="it-IT" sz="3200"/>
              <a:t>Outline</a:t>
            </a:r>
            <a:endParaRPr/>
          </a:p>
        </p:txBody>
      </p:sp>
      <p:sp>
        <p:nvSpPr>
          <p:cNvPr id="129" name="Google Shape;129;p2"/>
          <p:cNvSpPr txBox="1"/>
          <p:nvPr>
            <p:ph idx="1" type="body"/>
          </p:nvPr>
        </p:nvSpPr>
        <p:spPr>
          <a:xfrm>
            <a:off x="557302" y="2429898"/>
            <a:ext cx="10168128" cy="3694176"/>
          </a:xfrm>
          <a:prstGeom prst="rect">
            <a:avLst/>
          </a:prstGeom>
          <a:noFill/>
          <a:ln>
            <a:noFill/>
          </a:ln>
        </p:spPr>
        <p:txBody>
          <a:bodyPr anchorCtr="0" anchor="t" bIns="45700" lIns="91425" spcFirstLastPara="1" rIns="91425" wrap="square" tIns="45700">
            <a:normAutofit/>
          </a:bodyPr>
          <a:lstStyle/>
          <a:p>
            <a:pPr indent="-228600" lvl="0" marL="228600" rtl="0" algn="l">
              <a:lnSpc>
                <a:spcPct val="110000"/>
              </a:lnSpc>
              <a:spcBef>
                <a:spcPts val="0"/>
              </a:spcBef>
              <a:spcAft>
                <a:spcPts val="0"/>
              </a:spcAft>
              <a:buClr>
                <a:schemeClr val="dk1"/>
              </a:buClr>
              <a:buSzPts val="2800"/>
              <a:buChar char="•"/>
            </a:pPr>
            <a:r>
              <a:rPr lang="it-IT" sz="2800"/>
              <a:t>A bit of a (real estate) problem</a:t>
            </a:r>
            <a:endParaRPr/>
          </a:p>
          <a:p>
            <a:pPr indent="-228600" lvl="0" marL="228600" rtl="0" algn="l">
              <a:lnSpc>
                <a:spcPct val="110000"/>
              </a:lnSpc>
              <a:spcBef>
                <a:spcPts val="1000"/>
              </a:spcBef>
              <a:spcAft>
                <a:spcPts val="0"/>
              </a:spcAft>
              <a:buClr>
                <a:schemeClr val="dk1"/>
              </a:buClr>
              <a:buSzPts val="2800"/>
              <a:buChar char="•"/>
            </a:pPr>
            <a:r>
              <a:rPr lang="it-IT" sz="2800"/>
              <a:t>UWOs and the UK real estate market</a:t>
            </a:r>
            <a:endParaRPr/>
          </a:p>
          <a:p>
            <a:pPr indent="-228600" lvl="0" marL="228600" rtl="0" algn="l">
              <a:lnSpc>
                <a:spcPct val="110000"/>
              </a:lnSpc>
              <a:spcBef>
                <a:spcPts val="1000"/>
              </a:spcBef>
              <a:spcAft>
                <a:spcPts val="0"/>
              </a:spcAft>
              <a:buClr>
                <a:schemeClr val="dk1"/>
              </a:buClr>
              <a:buSzPts val="2800"/>
              <a:buChar char="•"/>
            </a:pPr>
            <a:r>
              <a:rPr lang="it-IT" sz="2800"/>
              <a:t>A glimpse into the future</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3"/>
          <p:cNvSpPr txBox="1"/>
          <p:nvPr>
            <p:ph type="title"/>
          </p:nvPr>
        </p:nvSpPr>
        <p:spPr>
          <a:xfrm>
            <a:off x="1115568" y="548640"/>
            <a:ext cx="10168128" cy="1179576"/>
          </a:xfrm>
          <a:prstGeom prst="rect">
            <a:avLst/>
          </a:prstGeom>
          <a:noFill/>
          <a:ln>
            <a:noFill/>
          </a:ln>
        </p:spPr>
        <p:txBody>
          <a:bodyPr anchorCtr="0" anchor="ctr" bIns="45700" lIns="91425" spcFirstLastPara="1" rIns="91425" wrap="square" tIns="45700">
            <a:normAutofit/>
          </a:bodyPr>
          <a:lstStyle/>
          <a:p>
            <a:pPr indent="0" lvl="0" marL="0" rtl="0" algn="l">
              <a:lnSpc>
                <a:spcPct val="110000"/>
              </a:lnSpc>
              <a:spcBef>
                <a:spcPts val="0"/>
              </a:spcBef>
              <a:spcAft>
                <a:spcPts val="0"/>
              </a:spcAft>
              <a:buClr>
                <a:schemeClr val="dk1"/>
              </a:buClr>
              <a:buSzPts val="3200"/>
              <a:buFont typeface="Arial"/>
              <a:buNone/>
            </a:pPr>
            <a:r>
              <a:rPr b="0" lang="it-IT" sz="3200"/>
              <a:t>A bit of a (real estate) problem</a:t>
            </a:r>
            <a:endParaRPr sz="3200"/>
          </a:p>
        </p:txBody>
      </p:sp>
      <p:sp>
        <p:nvSpPr>
          <p:cNvPr id="135" name="Google Shape;135;p3"/>
          <p:cNvSpPr txBox="1"/>
          <p:nvPr>
            <p:ph idx="1" type="body"/>
          </p:nvPr>
        </p:nvSpPr>
        <p:spPr>
          <a:xfrm>
            <a:off x="513347" y="2083981"/>
            <a:ext cx="11165305" cy="4566516"/>
          </a:xfrm>
          <a:prstGeom prst="rect">
            <a:avLst/>
          </a:prstGeom>
          <a:noFill/>
          <a:ln>
            <a:noFill/>
          </a:ln>
        </p:spPr>
        <p:txBody>
          <a:bodyPr anchorCtr="0" anchor="t" bIns="45700" lIns="91425" spcFirstLastPara="1" rIns="91425" wrap="square" tIns="45700">
            <a:normAutofit lnSpcReduction="20000"/>
          </a:bodyPr>
          <a:lstStyle/>
          <a:p>
            <a:pPr indent="-228600" lvl="0" marL="228600" rtl="0" algn="just">
              <a:lnSpc>
                <a:spcPct val="110000"/>
              </a:lnSpc>
              <a:spcBef>
                <a:spcPts val="0"/>
              </a:spcBef>
              <a:spcAft>
                <a:spcPts val="0"/>
              </a:spcAft>
              <a:buClr>
                <a:schemeClr val="dk1"/>
              </a:buClr>
              <a:buSzPts val="1800"/>
              <a:buChar char="•"/>
            </a:pPr>
            <a:r>
              <a:rPr lang="it-IT" sz="1800"/>
              <a:t>ML in the UK: £100 billion (NCA)</a:t>
            </a:r>
            <a:endParaRPr/>
          </a:p>
          <a:p>
            <a:pPr indent="-228600" lvl="0" marL="228600" rtl="0" algn="just">
              <a:lnSpc>
                <a:spcPct val="110000"/>
              </a:lnSpc>
              <a:spcBef>
                <a:spcPts val="1000"/>
              </a:spcBef>
              <a:spcAft>
                <a:spcPts val="0"/>
              </a:spcAft>
              <a:buClr>
                <a:schemeClr val="dk1"/>
              </a:buClr>
              <a:buSzPts val="1800"/>
              <a:buChar char="•"/>
            </a:pPr>
            <a:r>
              <a:rPr lang="it-IT" sz="1800"/>
              <a:t>ML in the UK real estate? TI: £6.7 billion (since 2016). £1.5 billion bought by Russians accused of corruption or links to the Kremlin</a:t>
            </a:r>
            <a:endParaRPr/>
          </a:p>
          <a:p>
            <a:pPr indent="-228600" lvl="0" marL="228600" rtl="0" algn="just">
              <a:lnSpc>
                <a:spcPct val="110000"/>
              </a:lnSpc>
              <a:spcBef>
                <a:spcPts val="1000"/>
              </a:spcBef>
              <a:spcAft>
                <a:spcPts val="0"/>
              </a:spcAft>
              <a:buClr>
                <a:schemeClr val="dk1"/>
              </a:buClr>
              <a:buSzPts val="1800"/>
              <a:buChar char="•"/>
            </a:pPr>
            <a:r>
              <a:rPr lang="it-IT" sz="1800"/>
              <a:t>Very lucrative sector with large sums of money invested in high-end properties and (still) low transparency re ownership of property</a:t>
            </a:r>
            <a:endParaRPr sz="1800"/>
          </a:p>
          <a:p>
            <a:pPr indent="-228600" lvl="0" marL="228600" rtl="0" algn="just">
              <a:lnSpc>
                <a:spcPct val="110000"/>
              </a:lnSpc>
              <a:spcBef>
                <a:spcPts val="1000"/>
              </a:spcBef>
              <a:spcAft>
                <a:spcPts val="0"/>
              </a:spcAft>
              <a:buClr>
                <a:schemeClr val="dk1"/>
              </a:buClr>
              <a:buSzPts val="1800"/>
              <a:buChar char="•"/>
            </a:pPr>
            <a:r>
              <a:rPr lang="it-IT" sz="1800"/>
              <a:t>‘</a:t>
            </a:r>
            <a:r>
              <a:rPr i="1" lang="it-IT" sz="1800"/>
              <a:t>Since 2017, law enforcement agencies have observed </a:t>
            </a:r>
            <a:r>
              <a:rPr i="1" lang="it-IT" sz="1800">
                <a:solidFill>
                  <a:srgbClr val="0070C0"/>
                </a:solidFill>
              </a:rPr>
              <a:t>increased overseas buyers and overseas cash flows into the UK property market</a:t>
            </a:r>
            <a:r>
              <a:rPr i="1" lang="it-IT" sz="1800"/>
              <a:t>. Money laundering cases involving the ownership of property by overseas individuals and companies are inherently complex and their greater occurrence has </a:t>
            </a:r>
            <a:r>
              <a:rPr i="1" lang="it-IT" sz="1800">
                <a:solidFill>
                  <a:srgbClr val="0070C0"/>
                </a:solidFill>
              </a:rPr>
              <a:t>increased investigative resource constraints</a:t>
            </a:r>
            <a:r>
              <a:rPr lang="it-IT" sz="1800"/>
              <a:t>’ (NRA 2020)</a:t>
            </a:r>
            <a:endParaRPr/>
          </a:p>
          <a:p>
            <a:pPr indent="-228600" lvl="0" marL="228600" rtl="0" algn="just">
              <a:lnSpc>
                <a:spcPct val="110000"/>
              </a:lnSpc>
              <a:spcBef>
                <a:spcPts val="1000"/>
              </a:spcBef>
              <a:spcAft>
                <a:spcPts val="0"/>
              </a:spcAft>
              <a:buClr>
                <a:schemeClr val="dk1"/>
              </a:buClr>
              <a:buSzPts val="1800"/>
              <a:buChar char="•"/>
            </a:pPr>
            <a:r>
              <a:rPr lang="it-IT" sz="1800"/>
              <a:t>‘</a:t>
            </a:r>
            <a:r>
              <a:rPr i="1" lang="it-IT" sz="1800">
                <a:solidFill>
                  <a:srgbClr val="0070C0"/>
                </a:solidFill>
              </a:rPr>
              <a:t>Corrupt foreign elites </a:t>
            </a:r>
            <a:r>
              <a:rPr i="1" lang="it-IT" sz="1800"/>
              <a:t>continue to be attracted to the UK property market, especially in London, to disguise their corruption proceeds. Property can be bought through complex systems of shell companies registered overseas in secrecy jurisdictions to obscure ownership, rendering the </a:t>
            </a:r>
            <a:r>
              <a:rPr i="1" lang="it-IT" sz="1800">
                <a:solidFill>
                  <a:srgbClr val="0070C0"/>
                </a:solidFill>
              </a:rPr>
              <a:t>true purpose and origin of money transactions unclear</a:t>
            </a:r>
            <a:r>
              <a:rPr lang="it-IT" sz="1800"/>
              <a:t>’ (NRA 2020)</a:t>
            </a:r>
            <a:endParaRPr sz="1000"/>
          </a:p>
          <a:p>
            <a:pPr indent="-171450" lvl="0" marL="228600" rtl="0" algn="l">
              <a:lnSpc>
                <a:spcPct val="110000"/>
              </a:lnSpc>
              <a:spcBef>
                <a:spcPts val="1000"/>
              </a:spcBef>
              <a:spcAft>
                <a:spcPts val="0"/>
              </a:spcAft>
              <a:buClr>
                <a:schemeClr val="dk1"/>
              </a:buClr>
              <a:buSzPts val="900"/>
              <a:buNone/>
            </a:pPr>
            <a:r>
              <a:t/>
            </a:r>
            <a:endParaRPr sz="9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4"/>
          <p:cNvSpPr txBox="1"/>
          <p:nvPr>
            <p:ph type="title"/>
          </p:nvPr>
        </p:nvSpPr>
        <p:spPr>
          <a:xfrm>
            <a:off x="1115568" y="548640"/>
            <a:ext cx="10168128" cy="117957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Font typeface="Arial"/>
              <a:buNone/>
            </a:pPr>
            <a:r>
              <a:rPr b="0" lang="it-IT" sz="3200"/>
              <a:t>Real estate risk scores</a:t>
            </a:r>
            <a:endParaRPr/>
          </a:p>
        </p:txBody>
      </p:sp>
      <p:sp>
        <p:nvSpPr>
          <p:cNvPr id="141" name="Google Shape;141;p4"/>
          <p:cNvSpPr txBox="1"/>
          <p:nvPr/>
        </p:nvSpPr>
        <p:spPr>
          <a:xfrm>
            <a:off x="241942" y="2102596"/>
            <a:ext cx="6643210" cy="4750792"/>
          </a:xfrm>
          <a:prstGeom prst="rect">
            <a:avLst/>
          </a:prstGeom>
          <a:noFill/>
          <a:ln>
            <a:noFill/>
          </a:ln>
        </p:spPr>
        <p:txBody>
          <a:bodyPr anchorCtr="0" anchor="t" bIns="45700" lIns="91425" spcFirstLastPara="1" rIns="91425" wrap="square" tIns="45700">
            <a:normAutofit/>
          </a:bodyPr>
          <a:lstStyle/>
          <a:p>
            <a:pPr indent="-228600" lvl="0" marL="285750" marR="0" rtl="0" algn="l">
              <a:spcBef>
                <a:spcPts val="0"/>
              </a:spcBef>
              <a:spcAft>
                <a:spcPts val="0"/>
              </a:spcAft>
              <a:buClr>
                <a:srgbClr val="0070C0"/>
              </a:buClr>
              <a:buSzPts val="2000"/>
              <a:buFont typeface="Arial"/>
              <a:buChar char="•"/>
            </a:pPr>
            <a:r>
              <a:rPr b="0" i="0" lang="it-IT" sz="2000" u="none" cap="none" strike="noStrike">
                <a:solidFill>
                  <a:srgbClr val="0070C0"/>
                </a:solidFill>
                <a:latin typeface="Arial"/>
                <a:ea typeface="Arial"/>
                <a:cs typeface="Arial"/>
                <a:sym typeface="Arial"/>
              </a:rPr>
              <a:t>Increased risks</a:t>
            </a:r>
            <a:r>
              <a:rPr b="0" i="0" lang="it-IT" sz="2000" u="none" cap="none" strike="noStrike">
                <a:solidFill>
                  <a:schemeClr val="dk1"/>
                </a:solidFill>
                <a:latin typeface="Arial"/>
                <a:ea typeface="Arial"/>
                <a:cs typeface="Arial"/>
                <a:sym typeface="Arial"/>
              </a:rPr>
              <a:t> in the UK</a:t>
            </a:r>
            <a:r>
              <a:rPr b="0" i="0" lang="it-IT" sz="1800" u="none" cap="none" strike="noStrike">
                <a:solidFill>
                  <a:schemeClr val="dk1"/>
                </a:solidFill>
                <a:latin typeface="Arial"/>
                <a:ea typeface="Arial"/>
                <a:cs typeface="Arial"/>
                <a:sym typeface="Arial"/>
              </a:rPr>
              <a:t> </a:t>
            </a:r>
            <a:r>
              <a:rPr b="0" i="0" lang="it-IT" sz="2000" u="none" cap="none" strike="noStrike">
                <a:solidFill>
                  <a:schemeClr val="dk1"/>
                </a:solidFill>
                <a:latin typeface="Arial"/>
                <a:ea typeface="Arial"/>
                <a:cs typeface="Arial"/>
                <a:sym typeface="Arial"/>
              </a:rPr>
              <a:t>real estate market in the past 5 years</a:t>
            </a:r>
            <a:endParaRPr/>
          </a:p>
          <a:p>
            <a:pPr indent="-228600" lvl="0" marL="285750" marR="0" rtl="0" algn="l">
              <a:spcBef>
                <a:spcPts val="600"/>
              </a:spcBef>
              <a:spcAft>
                <a:spcPts val="0"/>
              </a:spcAft>
              <a:buClr>
                <a:schemeClr val="dk1"/>
              </a:buClr>
              <a:buSzPts val="2000"/>
              <a:buFont typeface="Arial"/>
              <a:buChar char="•"/>
            </a:pPr>
            <a:r>
              <a:rPr b="0" i="0" lang="it-IT" sz="2000" u="none" cap="none" strike="noStrike">
                <a:solidFill>
                  <a:schemeClr val="dk1"/>
                </a:solidFill>
                <a:latin typeface="Arial"/>
                <a:ea typeface="Arial"/>
                <a:cs typeface="Arial"/>
                <a:sym typeface="Arial"/>
              </a:rPr>
              <a:t>Since 2020, new regulated subjects: </a:t>
            </a:r>
            <a:r>
              <a:rPr b="0" i="0" lang="it-IT" sz="2000" u="none" cap="none" strike="noStrike">
                <a:solidFill>
                  <a:srgbClr val="0070C0"/>
                </a:solidFill>
                <a:latin typeface="Arial"/>
                <a:ea typeface="Arial"/>
                <a:cs typeface="Arial"/>
                <a:sym typeface="Arial"/>
              </a:rPr>
              <a:t>letting agents</a:t>
            </a:r>
            <a:endParaRPr/>
          </a:p>
          <a:p>
            <a:pPr indent="-228600" lvl="0" marL="285750" marR="0" rtl="0" algn="l">
              <a:spcBef>
                <a:spcPts val="600"/>
              </a:spcBef>
              <a:spcAft>
                <a:spcPts val="0"/>
              </a:spcAft>
              <a:buClr>
                <a:schemeClr val="dk1"/>
              </a:buClr>
              <a:buSzPts val="2000"/>
              <a:buFont typeface="Arial"/>
              <a:buChar char="•"/>
            </a:pPr>
            <a:r>
              <a:rPr b="0" i="0" lang="it-IT" sz="2000" u="none" cap="none" strike="noStrike">
                <a:solidFill>
                  <a:schemeClr val="dk1"/>
                </a:solidFill>
                <a:latin typeface="Arial"/>
                <a:ea typeface="Arial"/>
                <a:cs typeface="Arial"/>
                <a:sym typeface="Arial"/>
              </a:rPr>
              <a:t>New challenges: </a:t>
            </a:r>
            <a:r>
              <a:rPr b="0" i="0" lang="it-IT" sz="2000" u="none" cap="none" strike="noStrike">
                <a:solidFill>
                  <a:srgbClr val="0070C0"/>
                </a:solidFill>
                <a:latin typeface="Arial"/>
                <a:ea typeface="Arial"/>
                <a:cs typeface="Arial"/>
                <a:sym typeface="Arial"/>
              </a:rPr>
              <a:t>cryptocurrencies </a:t>
            </a:r>
            <a:r>
              <a:rPr b="0" i="0" lang="it-IT" sz="2000" u="none" cap="none" strike="noStrike">
                <a:solidFill>
                  <a:schemeClr val="dk1"/>
                </a:solidFill>
                <a:latin typeface="Arial"/>
                <a:ea typeface="Arial"/>
                <a:cs typeface="Arial"/>
                <a:sym typeface="Arial"/>
              </a:rPr>
              <a:t>and </a:t>
            </a:r>
            <a:r>
              <a:rPr b="0" i="0" lang="it-IT" sz="2000" u="none" cap="none" strike="noStrike">
                <a:solidFill>
                  <a:srgbClr val="0070C0"/>
                </a:solidFill>
                <a:latin typeface="Arial"/>
                <a:ea typeface="Arial"/>
                <a:cs typeface="Arial"/>
                <a:sym typeface="Arial"/>
              </a:rPr>
              <a:t>online agents</a:t>
            </a:r>
            <a:endParaRPr/>
          </a:p>
          <a:p>
            <a:pPr indent="127000" lvl="0" marL="0" marR="0" rtl="0" algn="l">
              <a:spcBef>
                <a:spcPts val="60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a:p>
            <a:pPr indent="-228600" lvl="0" marL="285750" marR="0" rtl="0" algn="l">
              <a:spcBef>
                <a:spcPts val="600"/>
              </a:spcBef>
              <a:spcAft>
                <a:spcPts val="0"/>
              </a:spcAft>
              <a:buClr>
                <a:srgbClr val="0070C0"/>
              </a:buClr>
              <a:buSzPts val="2000"/>
              <a:buFont typeface="Arial"/>
              <a:buChar char="•"/>
            </a:pPr>
            <a:r>
              <a:rPr b="0" i="0" lang="it-IT" sz="2000" u="none" cap="none" strike="noStrike">
                <a:solidFill>
                  <a:srgbClr val="0070C0"/>
                </a:solidFill>
                <a:latin typeface="Arial"/>
                <a:ea typeface="Arial"/>
                <a:cs typeface="Arial"/>
                <a:sym typeface="Arial"/>
              </a:rPr>
              <a:t>SARs </a:t>
            </a:r>
            <a:r>
              <a:rPr b="0" i="0" lang="it-IT" sz="2000" u="none" cap="none" strike="noStrike">
                <a:solidFill>
                  <a:schemeClr val="dk1"/>
                </a:solidFill>
                <a:latin typeface="Arial"/>
                <a:ea typeface="Arial"/>
                <a:cs typeface="Arial"/>
                <a:sym typeface="Arial"/>
              </a:rPr>
              <a:t>filed every year by REAs:</a:t>
            </a:r>
            <a:endParaRPr/>
          </a:p>
          <a:p>
            <a:pPr indent="0" lvl="0" marL="0" marR="0" rtl="0" algn="l">
              <a:spcBef>
                <a:spcPts val="600"/>
              </a:spcBef>
              <a:spcAft>
                <a:spcPts val="0"/>
              </a:spcAft>
              <a:buNone/>
            </a:pPr>
            <a:r>
              <a:rPr b="0" i="0" lang="it-IT" sz="2000" u="none" cap="none" strike="noStrike">
                <a:solidFill>
                  <a:schemeClr val="dk1"/>
                </a:solidFill>
                <a:latin typeface="Arial"/>
                <a:ea typeface="Arial"/>
                <a:cs typeface="Arial"/>
                <a:sym typeface="Arial"/>
              </a:rPr>
              <a:t>2019/2020: 861 (credit institutions – banks: 432,316)</a:t>
            </a:r>
            <a:endParaRPr/>
          </a:p>
          <a:p>
            <a:pPr indent="0" lvl="0" marL="0" marR="0" rtl="0" algn="l">
              <a:spcBef>
                <a:spcPts val="600"/>
              </a:spcBef>
              <a:spcAft>
                <a:spcPts val="0"/>
              </a:spcAft>
              <a:buNone/>
            </a:pPr>
            <a:r>
              <a:rPr b="0" i="0" lang="it-IT" sz="2000" u="none" cap="none" strike="noStrike">
                <a:solidFill>
                  <a:schemeClr val="dk1"/>
                </a:solidFill>
                <a:latin typeface="Arial"/>
                <a:ea typeface="Arial"/>
                <a:cs typeface="Arial"/>
                <a:sym typeface="Arial"/>
              </a:rPr>
              <a:t>2018/2019: 635</a:t>
            </a:r>
            <a:endParaRPr/>
          </a:p>
          <a:p>
            <a:pPr indent="0" lvl="0" marL="0" marR="0" rtl="0" algn="l">
              <a:spcBef>
                <a:spcPts val="600"/>
              </a:spcBef>
              <a:spcAft>
                <a:spcPts val="0"/>
              </a:spcAft>
              <a:buNone/>
            </a:pPr>
            <a:r>
              <a:rPr b="0" i="0" lang="it-IT" sz="2000" u="none" cap="none" strike="noStrike">
                <a:solidFill>
                  <a:schemeClr val="dk1"/>
                </a:solidFill>
                <a:latin typeface="Arial"/>
                <a:ea typeface="Arial"/>
                <a:cs typeface="Arial"/>
                <a:sym typeface="Arial"/>
              </a:rPr>
              <a:t>2017/2018: 710</a:t>
            </a:r>
            <a:endParaRPr/>
          </a:p>
          <a:p>
            <a:pPr indent="0" lvl="0" marL="0" marR="0" rtl="0" algn="l">
              <a:spcBef>
                <a:spcPts val="600"/>
              </a:spcBef>
              <a:spcAft>
                <a:spcPts val="0"/>
              </a:spcAft>
              <a:buNone/>
            </a:pPr>
            <a:r>
              <a:rPr b="0" i="0" lang="it-IT" sz="2000" u="none" cap="none" strike="noStrike">
                <a:solidFill>
                  <a:schemeClr val="dk1"/>
                </a:solidFill>
                <a:latin typeface="Arial"/>
                <a:ea typeface="Arial"/>
                <a:cs typeface="Arial"/>
                <a:sym typeface="Arial"/>
              </a:rPr>
              <a:t>2016/2017: 252 (6 months)</a:t>
            </a:r>
            <a:endParaRPr/>
          </a:p>
          <a:p>
            <a:pPr indent="0" lvl="0" marL="0" marR="0" rtl="0" algn="l">
              <a:spcBef>
                <a:spcPts val="600"/>
              </a:spcBef>
              <a:spcAft>
                <a:spcPts val="0"/>
              </a:spcAft>
              <a:buNone/>
            </a:pPr>
            <a:r>
              <a:rPr b="0" i="0" lang="it-IT" sz="2000" u="none" cap="none" strike="noStrike">
                <a:solidFill>
                  <a:schemeClr val="dk1"/>
                </a:solidFill>
                <a:latin typeface="Arial"/>
                <a:ea typeface="Arial"/>
                <a:cs typeface="Arial"/>
                <a:sym typeface="Arial"/>
              </a:rPr>
              <a:t>2015/2016: 514</a:t>
            </a:r>
            <a:endParaRPr/>
          </a:p>
        </p:txBody>
      </p:sp>
      <p:sp>
        <p:nvSpPr>
          <p:cNvPr id="142" name="Google Shape;142;p4"/>
          <p:cNvSpPr txBox="1"/>
          <p:nvPr/>
        </p:nvSpPr>
        <p:spPr>
          <a:xfrm>
            <a:off x="8778631" y="5813090"/>
            <a:ext cx="1453661"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1" lang="it-IT" sz="1100" u="none" cap="none" strike="noStrike">
                <a:solidFill>
                  <a:schemeClr val="dk1"/>
                </a:solidFill>
                <a:latin typeface="Arial"/>
                <a:ea typeface="Arial"/>
                <a:cs typeface="Arial"/>
                <a:sym typeface="Arial"/>
              </a:rPr>
              <a:t>Source: NRA 2020</a:t>
            </a:r>
            <a:endParaRPr/>
          </a:p>
        </p:txBody>
      </p:sp>
      <p:pic>
        <p:nvPicPr>
          <p:cNvPr id="143" name="Google Shape;143;p4"/>
          <p:cNvPicPr preferRelativeResize="0"/>
          <p:nvPr/>
        </p:nvPicPr>
        <p:blipFill rotWithShape="1">
          <a:blip r:embed="rId3">
            <a:alphaModFix/>
          </a:blip>
          <a:srcRect b="0" l="0" r="0" t="0"/>
          <a:stretch/>
        </p:blipFill>
        <p:spPr>
          <a:xfrm>
            <a:off x="6889315" y="2380332"/>
            <a:ext cx="5175452" cy="326897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pic>
        <p:nvPicPr>
          <p:cNvPr descr="Immagine che contiene testo&#10;&#10;Descrizione generata automaticamente" id="148" name="Google Shape;148;p5"/>
          <p:cNvPicPr preferRelativeResize="0"/>
          <p:nvPr/>
        </p:nvPicPr>
        <p:blipFill rotWithShape="1">
          <a:blip r:embed="rId3">
            <a:alphaModFix/>
          </a:blip>
          <a:srcRect b="0" l="0" r="0" t="0"/>
          <a:stretch/>
        </p:blipFill>
        <p:spPr>
          <a:xfrm>
            <a:off x="130417" y="213401"/>
            <a:ext cx="5543108" cy="1360763"/>
          </a:xfrm>
          <a:prstGeom prst="rect">
            <a:avLst/>
          </a:prstGeom>
          <a:noFill/>
          <a:ln>
            <a:noFill/>
          </a:ln>
        </p:spPr>
      </p:pic>
      <p:pic>
        <p:nvPicPr>
          <p:cNvPr descr="Immagine che contiene testo, libro&#10;&#10;Descrizione generata automaticamente" id="149" name="Google Shape;149;p5"/>
          <p:cNvPicPr preferRelativeResize="0"/>
          <p:nvPr/>
        </p:nvPicPr>
        <p:blipFill rotWithShape="1">
          <a:blip r:embed="rId4">
            <a:alphaModFix/>
          </a:blip>
          <a:srcRect b="0" l="0" r="0" t="0"/>
          <a:stretch/>
        </p:blipFill>
        <p:spPr>
          <a:xfrm>
            <a:off x="611709" y="1979393"/>
            <a:ext cx="4580525" cy="4341663"/>
          </a:xfrm>
          <a:prstGeom prst="rect">
            <a:avLst/>
          </a:prstGeom>
          <a:noFill/>
          <a:ln>
            <a:noFill/>
          </a:ln>
        </p:spPr>
      </p:pic>
      <p:grpSp>
        <p:nvGrpSpPr>
          <p:cNvPr id="150" name="Google Shape;150;p5"/>
          <p:cNvGrpSpPr/>
          <p:nvPr/>
        </p:nvGrpSpPr>
        <p:grpSpPr>
          <a:xfrm>
            <a:off x="5755758" y="173911"/>
            <a:ext cx="6301563" cy="6277704"/>
            <a:chOff x="237460" y="290148"/>
            <a:chExt cx="6301563" cy="6277704"/>
          </a:xfrm>
        </p:grpSpPr>
        <p:sp>
          <p:nvSpPr>
            <p:cNvPr id="151" name="Google Shape;151;p5"/>
            <p:cNvSpPr txBox="1"/>
            <p:nvPr/>
          </p:nvSpPr>
          <p:spPr>
            <a:xfrm>
              <a:off x="237460" y="1735760"/>
              <a:ext cx="6301563" cy="4832092"/>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rgbClr val="333333"/>
                </a:buClr>
                <a:buSzPts val="1400"/>
                <a:buFont typeface="Arial"/>
                <a:buChar char="•"/>
              </a:pPr>
              <a:r>
                <a:rPr lang="it-IT" sz="1400" u="none" strike="noStrike">
                  <a:solidFill>
                    <a:srgbClr val="333333"/>
                  </a:solidFill>
                  <a:latin typeface="Arial"/>
                  <a:ea typeface="Arial"/>
                  <a:cs typeface="Arial"/>
                  <a:sym typeface="Arial"/>
                </a:rPr>
                <a:t>Kenwood Gate, Hampstead Lane, London</a:t>
              </a:r>
              <a:endParaRPr/>
            </a:p>
            <a:p>
              <a:pPr indent="0" lvl="0" marL="0" marR="0" rtl="0" algn="l">
                <a:spcBef>
                  <a:spcPts val="0"/>
                </a:spcBef>
                <a:spcAft>
                  <a:spcPts val="0"/>
                </a:spcAft>
                <a:buNone/>
              </a:pPr>
              <a:r>
                <a:rPr lang="it-IT" sz="1400" u="none" strike="noStrike">
                  <a:solidFill>
                    <a:srgbClr val="333333"/>
                  </a:solidFill>
                  <a:latin typeface="Arial"/>
                  <a:ea typeface="Arial"/>
                  <a:cs typeface="Arial"/>
                  <a:sym typeface="Arial"/>
                </a:rPr>
                <a:t>Suspected owner: First family of Azerbaijan</a:t>
              </a:r>
              <a:br>
                <a:rPr lang="it-IT" sz="1400" u="none" strike="noStrike">
                  <a:solidFill>
                    <a:srgbClr val="333333"/>
                  </a:solidFill>
                  <a:latin typeface="Arial"/>
                  <a:ea typeface="Arial"/>
                  <a:cs typeface="Arial"/>
                  <a:sym typeface="Arial"/>
                </a:rPr>
              </a:br>
              <a:r>
                <a:rPr lang="it-IT" sz="1400" u="none" strike="noStrike">
                  <a:solidFill>
                    <a:srgbClr val="333333"/>
                  </a:solidFill>
                  <a:latin typeface="Arial"/>
                  <a:ea typeface="Arial"/>
                  <a:cs typeface="Arial"/>
                  <a:sym typeface="Arial"/>
                </a:rPr>
                <a:t>Estimated Value: £18 million</a:t>
              </a:r>
              <a:endParaRPr sz="1400" u="none" strike="noStrike">
                <a:solidFill>
                  <a:srgbClr val="333333"/>
                </a:solidFill>
                <a:latin typeface="Arial"/>
                <a:ea typeface="Arial"/>
                <a:cs typeface="Arial"/>
                <a:sym typeface="Arial"/>
              </a:endParaRPr>
            </a:p>
            <a:p>
              <a:pPr indent="0" lvl="0" marL="0" marR="0" rtl="0" algn="l">
                <a:spcBef>
                  <a:spcPts val="0"/>
                </a:spcBef>
                <a:spcAft>
                  <a:spcPts val="0"/>
                </a:spcAft>
                <a:buNone/>
              </a:pPr>
              <a:r>
                <a:t/>
              </a:r>
              <a:endParaRPr sz="1400">
                <a:solidFill>
                  <a:srgbClr val="333333"/>
                </a:solidFill>
                <a:latin typeface="Arial"/>
                <a:ea typeface="Arial"/>
                <a:cs typeface="Arial"/>
                <a:sym typeface="Arial"/>
              </a:endParaRPr>
            </a:p>
            <a:p>
              <a:pPr indent="-285750" lvl="0" marL="285750" marR="0" rtl="0" algn="l">
                <a:spcBef>
                  <a:spcPts val="0"/>
                </a:spcBef>
                <a:spcAft>
                  <a:spcPts val="0"/>
                </a:spcAft>
                <a:buClr>
                  <a:schemeClr val="dk1"/>
                </a:buClr>
                <a:buSzPts val="1400"/>
                <a:buFont typeface="Arial"/>
                <a:buChar char="•"/>
              </a:pPr>
              <a:r>
                <a:rPr lang="it-IT" sz="1400">
                  <a:solidFill>
                    <a:schemeClr val="dk1"/>
                  </a:solidFill>
                  <a:latin typeface="Arial"/>
                  <a:ea typeface="Arial"/>
                  <a:cs typeface="Arial"/>
                  <a:sym typeface="Arial"/>
                </a:rPr>
                <a:t>Flats 138A and 138B, 4 Whitehall Court, London</a:t>
              </a:r>
              <a:endParaRPr/>
            </a:p>
            <a:p>
              <a:pPr indent="0" lvl="0" marL="0" marR="0" rtl="0" algn="l">
                <a:spcBef>
                  <a:spcPts val="0"/>
                </a:spcBef>
                <a:spcAft>
                  <a:spcPts val="0"/>
                </a:spcAft>
                <a:buNone/>
              </a:pPr>
              <a:r>
                <a:rPr lang="it-IT" sz="1400">
                  <a:solidFill>
                    <a:schemeClr val="dk1"/>
                  </a:solidFill>
                  <a:latin typeface="Arial"/>
                  <a:ea typeface="Arial"/>
                  <a:cs typeface="Arial"/>
                  <a:sym typeface="Arial"/>
                </a:rPr>
                <a:t>Suspected owner: Igor Shuvalov, Russian First Deputy Prime Minister</a:t>
              </a:r>
              <a:br>
                <a:rPr lang="it-IT" sz="1400">
                  <a:solidFill>
                    <a:schemeClr val="dk1"/>
                  </a:solidFill>
                  <a:latin typeface="Arial"/>
                  <a:ea typeface="Arial"/>
                  <a:cs typeface="Arial"/>
                  <a:sym typeface="Arial"/>
                </a:rPr>
              </a:br>
              <a:r>
                <a:rPr lang="it-IT" sz="1400">
                  <a:solidFill>
                    <a:schemeClr val="dk1"/>
                  </a:solidFill>
                  <a:latin typeface="Arial"/>
                  <a:ea typeface="Arial"/>
                  <a:cs typeface="Arial"/>
                  <a:sym typeface="Arial"/>
                </a:rPr>
                <a:t>Estimated Value: £11.44 million</a:t>
              </a:r>
              <a:endParaRPr sz="1400">
                <a:solidFill>
                  <a:schemeClr val="dk1"/>
                </a:solidFill>
                <a:latin typeface="Arial"/>
                <a:ea typeface="Arial"/>
                <a:cs typeface="Arial"/>
                <a:sym typeface="Arial"/>
              </a:endParaRPr>
            </a:p>
            <a:p>
              <a:pPr indent="0" lvl="0" marL="0" marR="0" rtl="0" algn="l">
                <a:spcBef>
                  <a:spcPts val="0"/>
                </a:spcBef>
                <a:spcAft>
                  <a:spcPts val="0"/>
                </a:spcAft>
                <a:buNone/>
              </a:pPr>
              <a:r>
                <a:t/>
              </a:r>
              <a:endParaRPr sz="1400" u="none" strike="noStrike">
                <a:solidFill>
                  <a:srgbClr val="333333"/>
                </a:solidFill>
                <a:latin typeface="Arial"/>
                <a:ea typeface="Arial"/>
                <a:cs typeface="Arial"/>
                <a:sym typeface="Arial"/>
              </a:endParaRPr>
            </a:p>
            <a:p>
              <a:pPr indent="-285750" lvl="0" marL="285750" marR="0" rtl="0" algn="l">
                <a:spcBef>
                  <a:spcPts val="0"/>
                </a:spcBef>
                <a:spcAft>
                  <a:spcPts val="0"/>
                </a:spcAft>
                <a:buClr>
                  <a:schemeClr val="dk1"/>
                </a:buClr>
                <a:buSzPts val="1400"/>
                <a:buFont typeface="Arial"/>
                <a:buChar char="•"/>
              </a:pPr>
              <a:r>
                <a:rPr lang="it-IT" sz="1400">
                  <a:solidFill>
                    <a:schemeClr val="dk1"/>
                  </a:solidFill>
                  <a:latin typeface="Arial"/>
                  <a:ea typeface="Arial"/>
                  <a:cs typeface="Arial"/>
                  <a:sym typeface="Arial"/>
                </a:rPr>
                <a:t>Down House and Fairview, Chestnut Avenue, Guildford</a:t>
              </a:r>
              <a:endParaRPr/>
            </a:p>
            <a:p>
              <a:pPr indent="0" lvl="0" marL="0" marR="0" rtl="0" algn="l">
                <a:spcBef>
                  <a:spcPts val="0"/>
                </a:spcBef>
                <a:spcAft>
                  <a:spcPts val="0"/>
                </a:spcAft>
                <a:buNone/>
              </a:pPr>
              <a:r>
                <a:rPr lang="it-IT" sz="1400">
                  <a:solidFill>
                    <a:schemeClr val="dk1"/>
                  </a:solidFill>
                  <a:latin typeface="Arial"/>
                  <a:ea typeface="Arial"/>
                  <a:cs typeface="Arial"/>
                  <a:sym typeface="Arial"/>
                </a:rPr>
                <a:t>Suspected owner: Ahmed Mahmoud Azwai, former Libyan Major General</a:t>
              </a:r>
              <a:br>
                <a:rPr lang="it-IT" sz="1400">
                  <a:solidFill>
                    <a:schemeClr val="dk1"/>
                  </a:solidFill>
                  <a:latin typeface="Arial"/>
                  <a:ea typeface="Arial"/>
                  <a:cs typeface="Arial"/>
                  <a:sym typeface="Arial"/>
                </a:rPr>
              </a:br>
              <a:r>
                <a:rPr lang="it-IT" sz="1400">
                  <a:solidFill>
                    <a:schemeClr val="dk1"/>
                  </a:solidFill>
                  <a:latin typeface="Arial"/>
                  <a:ea typeface="Arial"/>
                  <a:cs typeface="Arial"/>
                  <a:sym typeface="Arial"/>
                </a:rPr>
                <a:t>Price: £1 million</a:t>
              </a:r>
              <a:endParaRPr sz="1400">
                <a:solidFill>
                  <a:schemeClr val="dk1"/>
                </a:solidFill>
                <a:latin typeface="Arial"/>
                <a:ea typeface="Arial"/>
                <a:cs typeface="Arial"/>
                <a:sym typeface="Arial"/>
              </a:endParaRPr>
            </a:p>
            <a:p>
              <a:pPr indent="0" lvl="0" marL="0" marR="0" rtl="0" algn="l">
                <a:spcBef>
                  <a:spcPts val="0"/>
                </a:spcBef>
                <a:spcAft>
                  <a:spcPts val="0"/>
                </a:spcAft>
                <a:buNone/>
              </a:pPr>
              <a:r>
                <a:t/>
              </a:r>
              <a:endParaRPr sz="1400" u="none" strike="noStrike">
                <a:solidFill>
                  <a:srgbClr val="333333"/>
                </a:solidFill>
                <a:latin typeface="Arial"/>
                <a:ea typeface="Arial"/>
                <a:cs typeface="Arial"/>
                <a:sym typeface="Arial"/>
              </a:endParaRPr>
            </a:p>
            <a:p>
              <a:pPr indent="-285750" lvl="0" marL="285750" marR="0" rtl="0" algn="l">
                <a:spcBef>
                  <a:spcPts val="0"/>
                </a:spcBef>
                <a:spcAft>
                  <a:spcPts val="0"/>
                </a:spcAft>
                <a:buClr>
                  <a:schemeClr val="dk1"/>
                </a:buClr>
                <a:buSzPts val="1400"/>
                <a:buFont typeface="Arial"/>
                <a:buChar char="•"/>
              </a:pPr>
              <a:r>
                <a:rPr lang="it-IT" sz="1400">
                  <a:solidFill>
                    <a:schemeClr val="dk1"/>
                  </a:solidFill>
                  <a:latin typeface="Arial"/>
                  <a:ea typeface="Arial"/>
                  <a:cs typeface="Arial"/>
                  <a:sym typeface="Arial"/>
                </a:rPr>
                <a:t>7 and 8 Whittaker Street, Belgravia, London</a:t>
              </a:r>
              <a:endParaRPr/>
            </a:p>
            <a:p>
              <a:pPr indent="0" lvl="0" marL="0" marR="0" rtl="0" algn="l">
                <a:spcBef>
                  <a:spcPts val="0"/>
                </a:spcBef>
                <a:spcAft>
                  <a:spcPts val="0"/>
                </a:spcAft>
                <a:buNone/>
              </a:pPr>
              <a:r>
                <a:rPr lang="it-IT" sz="1400">
                  <a:solidFill>
                    <a:schemeClr val="dk1"/>
                  </a:solidFill>
                  <a:latin typeface="Arial"/>
                  <a:ea typeface="Arial"/>
                  <a:cs typeface="Arial"/>
                  <a:sym typeface="Arial"/>
                </a:rPr>
                <a:t>Suspected owner: Bukola Saraki, President Nigerian Senate</a:t>
              </a:r>
              <a:br>
                <a:rPr lang="it-IT" sz="1400">
                  <a:solidFill>
                    <a:schemeClr val="dk1"/>
                  </a:solidFill>
                  <a:latin typeface="Arial"/>
                  <a:ea typeface="Arial"/>
                  <a:cs typeface="Arial"/>
                  <a:sym typeface="Arial"/>
                </a:rPr>
              </a:br>
              <a:r>
                <a:rPr lang="it-IT" sz="1400">
                  <a:solidFill>
                    <a:schemeClr val="dk1"/>
                  </a:solidFill>
                  <a:latin typeface="Arial"/>
                  <a:ea typeface="Arial"/>
                  <a:cs typeface="Arial"/>
                  <a:sym typeface="Arial"/>
                </a:rPr>
                <a:t>Price: £9 million and £6 million</a:t>
              </a:r>
              <a:endParaRPr sz="1400">
                <a:solidFill>
                  <a:schemeClr val="dk1"/>
                </a:solidFill>
                <a:latin typeface="Arial"/>
                <a:ea typeface="Arial"/>
                <a:cs typeface="Arial"/>
                <a:sym typeface="Arial"/>
              </a:endParaRPr>
            </a:p>
            <a:p>
              <a:pPr indent="0" lvl="0" marL="0" marR="0" rtl="0" algn="l">
                <a:spcBef>
                  <a:spcPts val="0"/>
                </a:spcBef>
                <a:spcAft>
                  <a:spcPts val="0"/>
                </a:spcAft>
                <a:buNone/>
              </a:pPr>
              <a:r>
                <a:t/>
              </a:r>
              <a:endParaRPr sz="1400" u="none" strike="noStrike">
                <a:solidFill>
                  <a:srgbClr val="333333"/>
                </a:solidFill>
                <a:latin typeface="Arial"/>
                <a:ea typeface="Arial"/>
                <a:cs typeface="Arial"/>
                <a:sym typeface="Arial"/>
              </a:endParaRPr>
            </a:p>
            <a:p>
              <a:pPr indent="-285750" lvl="0" marL="285750" marR="0" rtl="0" algn="l">
                <a:spcBef>
                  <a:spcPts val="0"/>
                </a:spcBef>
                <a:spcAft>
                  <a:spcPts val="0"/>
                </a:spcAft>
                <a:buClr>
                  <a:schemeClr val="dk1"/>
                </a:buClr>
                <a:buSzPts val="1400"/>
                <a:buFont typeface="Arial"/>
                <a:buChar char="•"/>
              </a:pPr>
              <a:r>
                <a:rPr lang="it-IT" sz="1400">
                  <a:solidFill>
                    <a:schemeClr val="dk1"/>
                  </a:solidFill>
                  <a:latin typeface="Arial"/>
                  <a:ea typeface="Arial"/>
                  <a:cs typeface="Arial"/>
                  <a:sym typeface="Arial"/>
                </a:rPr>
                <a:t>16-16a Avenfield House and 17-17a Avenfield House, Park Lane, London</a:t>
              </a:r>
              <a:endParaRPr/>
            </a:p>
            <a:p>
              <a:pPr indent="0" lvl="0" marL="0" marR="0" rtl="0" algn="l">
                <a:spcBef>
                  <a:spcPts val="0"/>
                </a:spcBef>
                <a:spcAft>
                  <a:spcPts val="0"/>
                </a:spcAft>
                <a:buNone/>
              </a:pPr>
              <a:r>
                <a:rPr lang="it-IT" sz="1400">
                  <a:solidFill>
                    <a:schemeClr val="dk1"/>
                  </a:solidFill>
                  <a:latin typeface="Arial"/>
                  <a:ea typeface="Arial"/>
                  <a:cs typeface="Arial"/>
                  <a:sym typeface="Arial"/>
                </a:rPr>
                <a:t>Suspected owner: Nawaz Sharif, former Prime Minister of Pakistan</a:t>
              </a:r>
              <a:br>
                <a:rPr lang="it-IT" sz="1400">
                  <a:solidFill>
                    <a:schemeClr val="dk1"/>
                  </a:solidFill>
                  <a:latin typeface="Arial"/>
                  <a:ea typeface="Arial"/>
                  <a:cs typeface="Arial"/>
                  <a:sym typeface="Arial"/>
                </a:rPr>
              </a:br>
              <a:r>
                <a:rPr lang="it-IT" sz="1400">
                  <a:solidFill>
                    <a:schemeClr val="dk1"/>
                  </a:solidFill>
                  <a:latin typeface="Arial"/>
                  <a:ea typeface="Arial"/>
                  <a:cs typeface="Arial"/>
                  <a:sym typeface="Arial"/>
                </a:rPr>
                <a:t>Price: At least £8 million</a:t>
              </a:r>
              <a:endParaRPr sz="1400">
                <a:solidFill>
                  <a:schemeClr val="dk1"/>
                </a:solidFill>
                <a:latin typeface="Arial"/>
                <a:ea typeface="Arial"/>
                <a:cs typeface="Arial"/>
                <a:sym typeface="Arial"/>
              </a:endParaRPr>
            </a:p>
            <a:p>
              <a:pPr indent="0" lvl="0" marL="0" marR="0" rtl="0" algn="l">
                <a:spcBef>
                  <a:spcPts val="0"/>
                </a:spcBef>
                <a:spcAft>
                  <a:spcPts val="0"/>
                </a:spcAft>
                <a:buNone/>
              </a:pPr>
              <a:r>
                <a:t/>
              </a:r>
              <a:endParaRPr i="1" sz="1400">
                <a:solidFill>
                  <a:schemeClr val="dk1"/>
                </a:solidFill>
                <a:latin typeface="Arial"/>
                <a:ea typeface="Arial"/>
                <a:cs typeface="Arial"/>
                <a:sym typeface="Arial"/>
              </a:endParaRPr>
            </a:p>
            <a:p>
              <a:pPr indent="0" lvl="0" marL="0" marR="0" rtl="0" algn="l">
                <a:spcBef>
                  <a:spcPts val="0"/>
                </a:spcBef>
                <a:spcAft>
                  <a:spcPts val="0"/>
                </a:spcAft>
                <a:buNone/>
              </a:pPr>
              <a:r>
                <a:rPr i="1" lang="it-IT" sz="1400">
                  <a:solidFill>
                    <a:schemeClr val="dk1"/>
                  </a:solidFill>
                  <a:latin typeface="Arial"/>
                  <a:ea typeface="Arial"/>
                  <a:cs typeface="Arial"/>
                  <a:sym typeface="Arial"/>
                </a:rPr>
                <a:t>Source: Transparency International (31.1.2018) </a:t>
              </a:r>
              <a:r>
                <a:rPr i="1" lang="it-IT" sz="1400" u="sng">
                  <a:solidFill>
                    <a:schemeClr val="dk1"/>
                  </a:solidFill>
                  <a:latin typeface="Arial"/>
                  <a:ea typeface="Arial"/>
                  <a:cs typeface="Arial"/>
                  <a:sym typeface="Arial"/>
                  <a:hlinkClick r:id="rId5">
                    <a:extLst>
                      <a:ext uri="{A12FA001-AC4F-418D-AE19-62706E023703}">
                        <ahyp:hlinkClr val="tx"/>
                      </a:ext>
                    </a:extLst>
                  </a:hlinkClick>
                </a:rPr>
                <a:t>https://www.transparency.org.uk/uwo-consider-today</a:t>
              </a:r>
              <a:r>
                <a:rPr i="1" lang="it-IT" sz="1400">
                  <a:solidFill>
                    <a:schemeClr val="dk1"/>
                  </a:solidFill>
                  <a:latin typeface="Arial"/>
                  <a:ea typeface="Arial"/>
                  <a:cs typeface="Arial"/>
                  <a:sym typeface="Arial"/>
                </a:rPr>
                <a:t> </a:t>
              </a:r>
              <a:endParaRPr sz="1400">
                <a:solidFill>
                  <a:schemeClr val="dk1"/>
                </a:solidFill>
                <a:latin typeface="Arial"/>
                <a:ea typeface="Arial"/>
                <a:cs typeface="Arial"/>
                <a:sym typeface="Arial"/>
              </a:endParaRPr>
            </a:p>
          </p:txBody>
        </p:sp>
        <p:pic>
          <p:nvPicPr>
            <p:cNvPr id="152" name="Google Shape;152;p5"/>
            <p:cNvPicPr preferRelativeResize="0"/>
            <p:nvPr/>
          </p:nvPicPr>
          <p:blipFill rotWithShape="1">
            <a:blip r:embed="rId6">
              <a:alphaModFix/>
            </a:blip>
            <a:srcRect b="0" l="0" r="0" t="0"/>
            <a:stretch/>
          </p:blipFill>
          <p:spPr>
            <a:xfrm>
              <a:off x="237460" y="290148"/>
              <a:ext cx="5858540" cy="1207271"/>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8"/>
                                        </p:tgtEl>
                                        <p:attrNameLst>
                                          <p:attrName>style.visibility</p:attrName>
                                        </p:attrNameLst>
                                      </p:cBhvr>
                                      <p:to>
                                        <p:strVal val="visible"/>
                                      </p:to>
                                    </p:set>
                                    <p:animEffect filter="fade" transition="in">
                                      <p:cBhvr>
                                        <p:cTn dur="500"/>
                                        <p:tgtEl>
                                          <p:spTgt spid="14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9"/>
                                        </p:tgtEl>
                                        <p:attrNameLst>
                                          <p:attrName>style.visibility</p:attrName>
                                        </p:attrNameLst>
                                      </p:cBhvr>
                                      <p:to>
                                        <p:strVal val="visible"/>
                                      </p:to>
                                    </p:set>
                                    <p:animEffect filter="fade" transition="in">
                                      <p:cBhvr>
                                        <p:cTn dur="500"/>
                                        <p:tgtEl>
                                          <p:spTgt spid="14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0"/>
                                        </p:tgtEl>
                                        <p:attrNameLst>
                                          <p:attrName>style.visibility</p:attrName>
                                        </p:attrNameLst>
                                      </p:cBhvr>
                                      <p:to>
                                        <p:strVal val="visible"/>
                                      </p:to>
                                    </p:set>
                                    <p:animEffect filter="fade" transition="in">
                                      <p:cBhvr>
                                        <p:cTn dur="500"/>
                                        <p:tgtEl>
                                          <p:spTgt spid="15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6"/>
          <p:cNvSpPr txBox="1"/>
          <p:nvPr>
            <p:ph type="title"/>
          </p:nvPr>
        </p:nvSpPr>
        <p:spPr>
          <a:xfrm>
            <a:off x="1115568" y="548640"/>
            <a:ext cx="10168128" cy="117957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Font typeface="Arial"/>
              <a:buNone/>
            </a:pPr>
            <a:r>
              <a:rPr b="0" lang="it-IT" sz="3200"/>
              <a:t>UWOs and the UK real estate market: Expectations</a:t>
            </a:r>
            <a:endParaRPr b="0" sz="3200"/>
          </a:p>
        </p:txBody>
      </p:sp>
      <p:sp>
        <p:nvSpPr>
          <p:cNvPr id="158" name="Google Shape;158;p6"/>
          <p:cNvSpPr txBox="1"/>
          <p:nvPr>
            <p:ph idx="1" type="body"/>
          </p:nvPr>
        </p:nvSpPr>
        <p:spPr>
          <a:xfrm>
            <a:off x="558265" y="2069431"/>
            <a:ext cx="11146055" cy="4581625"/>
          </a:xfrm>
          <a:prstGeom prst="rect">
            <a:avLst/>
          </a:prstGeom>
          <a:noFill/>
          <a:ln>
            <a:noFill/>
          </a:ln>
        </p:spPr>
        <p:txBody>
          <a:bodyPr anchorCtr="0" anchor="t" bIns="45700" lIns="91425" spcFirstLastPara="1" rIns="91425" wrap="square" tIns="45700">
            <a:normAutofit/>
          </a:bodyPr>
          <a:lstStyle/>
          <a:p>
            <a:pPr indent="-228600" lvl="0" marL="228600" rtl="0" algn="just">
              <a:lnSpc>
                <a:spcPct val="110000"/>
              </a:lnSpc>
              <a:spcBef>
                <a:spcPts val="0"/>
              </a:spcBef>
              <a:spcAft>
                <a:spcPts val="0"/>
              </a:spcAft>
              <a:buClr>
                <a:schemeClr val="dk1"/>
              </a:buClr>
              <a:buSzPts val="2000"/>
              <a:buChar char="•"/>
            </a:pPr>
            <a:r>
              <a:rPr lang="it-IT" sz="2000"/>
              <a:t>HO (2017):</a:t>
            </a:r>
            <a:endParaRPr/>
          </a:p>
          <a:p>
            <a:pPr indent="0" lvl="0" marL="0" rtl="0" algn="just">
              <a:lnSpc>
                <a:spcPct val="110000"/>
              </a:lnSpc>
              <a:spcBef>
                <a:spcPts val="1000"/>
              </a:spcBef>
              <a:spcAft>
                <a:spcPts val="0"/>
              </a:spcAft>
              <a:buClr>
                <a:schemeClr val="dk1"/>
              </a:buClr>
              <a:buSzPts val="2000"/>
              <a:buNone/>
            </a:pPr>
            <a:r>
              <a:rPr lang="it-IT" sz="2000"/>
              <a:t>‘</a:t>
            </a:r>
            <a:r>
              <a:rPr i="1" lang="it-IT" sz="2000"/>
              <a:t>Law enforcement agencies will incur ongoing costs for the application of an UWO, estimated at </a:t>
            </a:r>
            <a:r>
              <a:rPr i="1" lang="it-IT" sz="2000">
                <a:solidFill>
                  <a:srgbClr val="0070C0"/>
                </a:solidFill>
              </a:rPr>
              <a:t>£0.3m present value over ten years</a:t>
            </a:r>
            <a:r>
              <a:rPr lang="it-IT" sz="2000"/>
              <a:t>’</a:t>
            </a:r>
            <a:endParaRPr/>
          </a:p>
          <a:p>
            <a:pPr indent="0" lvl="0" marL="0" rtl="0" algn="just">
              <a:lnSpc>
                <a:spcPct val="110000"/>
              </a:lnSpc>
              <a:spcBef>
                <a:spcPts val="1000"/>
              </a:spcBef>
              <a:spcAft>
                <a:spcPts val="0"/>
              </a:spcAft>
              <a:buClr>
                <a:schemeClr val="dk1"/>
              </a:buClr>
              <a:buSzPts val="2000"/>
              <a:buNone/>
            </a:pPr>
            <a:r>
              <a:t/>
            </a:r>
            <a:endParaRPr sz="2000"/>
          </a:p>
          <a:p>
            <a:pPr indent="0" lvl="0" marL="0" rtl="0" algn="l">
              <a:lnSpc>
                <a:spcPct val="110000"/>
              </a:lnSpc>
              <a:spcBef>
                <a:spcPts val="0"/>
              </a:spcBef>
              <a:spcAft>
                <a:spcPts val="0"/>
              </a:spcAft>
              <a:buClr>
                <a:schemeClr val="dk1"/>
              </a:buClr>
              <a:buSzPts val="2000"/>
              <a:buNone/>
            </a:pPr>
            <a:r>
              <a:rPr lang="it-IT" sz="2000">
                <a:latin typeface="Arial"/>
                <a:ea typeface="Arial"/>
                <a:cs typeface="Arial"/>
                <a:sym typeface="Arial"/>
              </a:rPr>
              <a:t>‘</a:t>
            </a:r>
            <a:r>
              <a:rPr i="1" lang="it-IT" sz="2000"/>
              <a:t>[…] Law Enforcement Agencies (LEA) will incur ongoing costs. Estimates are based on “Activity Based Costing” police data using fraud as a proxy activity, without overheads, as the most comparable unit cost available. This gives </a:t>
            </a:r>
            <a:r>
              <a:rPr i="1" lang="it-IT" sz="2000">
                <a:solidFill>
                  <a:srgbClr val="0070C0"/>
                </a:solidFill>
              </a:rPr>
              <a:t>a unit cost of UWO investigation of £1850.67</a:t>
            </a:r>
            <a:r>
              <a:rPr lang="it-IT" sz="2000">
                <a:latin typeface="Arial"/>
                <a:ea typeface="Arial"/>
                <a:cs typeface="Arial"/>
                <a:sym typeface="Arial"/>
              </a:rPr>
              <a:t>’</a:t>
            </a:r>
            <a:endParaRPr/>
          </a:p>
          <a:p>
            <a:pPr indent="0" lvl="0" marL="0" rtl="0" algn="l">
              <a:lnSpc>
                <a:spcPct val="110000"/>
              </a:lnSpc>
              <a:spcBef>
                <a:spcPts val="0"/>
              </a:spcBef>
              <a:spcAft>
                <a:spcPts val="0"/>
              </a:spcAft>
              <a:buClr>
                <a:schemeClr val="dk1"/>
              </a:buClr>
              <a:buSzPts val="2000"/>
              <a:buNone/>
            </a:pPr>
            <a:r>
              <a:t/>
            </a:r>
            <a:endParaRPr sz="2000"/>
          </a:p>
          <a:p>
            <a:pPr indent="0" lvl="0" marL="0" rtl="0" algn="just">
              <a:lnSpc>
                <a:spcPct val="110000"/>
              </a:lnSpc>
              <a:spcBef>
                <a:spcPts val="1000"/>
              </a:spcBef>
              <a:spcAft>
                <a:spcPts val="0"/>
              </a:spcAft>
              <a:buClr>
                <a:schemeClr val="dk1"/>
              </a:buClr>
              <a:buSzPts val="2000"/>
              <a:buNone/>
            </a:pPr>
            <a:r>
              <a:rPr lang="it-IT" sz="2000"/>
              <a:t>‘</a:t>
            </a:r>
            <a:r>
              <a:rPr i="1" lang="it-IT" sz="2000"/>
              <a:t>It is estimated there will be </a:t>
            </a:r>
            <a:r>
              <a:rPr i="1" lang="it-IT" sz="2000">
                <a:solidFill>
                  <a:srgbClr val="0070C0"/>
                </a:solidFill>
              </a:rPr>
              <a:t>20 cases per year</a:t>
            </a:r>
            <a:r>
              <a:rPr i="1" lang="it-IT" sz="2000"/>
              <a:t> that will use UWOs, after an initial year of no cases. This is based on consultation with practitioners, though there is uncertainty with this figure due to the power being new</a:t>
            </a:r>
            <a:r>
              <a:rPr lang="it-IT" sz="2000"/>
              <a:t>’</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7"/>
          <p:cNvSpPr txBox="1"/>
          <p:nvPr>
            <p:ph type="title"/>
          </p:nvPr>
        </p:nvSpPr>
        <p:spPr>
          <a:xfrm>
            <a:off x="1115568" y="548640"/>
            <a:ext cx="10168128" cy="117957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Font typeface="Arial"/>
              <a:buNone/>
            </a:pPr>
            <a:r>
              <a:rPr b="0" lang="it-IT" sz="3200"/>
              <a:t>UWOs and the UK real estate market: Reality</a:t>
            </a:r>
            <a:endParaRPr sz="3200"/>
          </a:p>
        </p:txBody>
      </p:sp>
      <p:sp>
        <p:nvSpPr>
          <p:cNvPr id="164" name="Google Shape;164;p7"/>
          <p:cNvSpPr txBox="1"/>
          <p:nvPr>
            <p:ph idx="1" type="body"/>
          </p:nvPr>
        </p:nvSpPr>
        <p:spPr>
          <a:xfrm>
            <a:off x="548640" y="2144131"/>
            <a:ext cx="11203806" cy="4301607"/>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just">
              <a:lnSpc>
                <a:spcPct val="110000"/>
              </a:lnSpc>
              <a:spcBef>
                <a:spcPts val="0"/>
              </a:spcBef>
              <a:spcAft>
                <a:spcPts val="0"/>
              </a:spcAft>
              <a:buClr>
                <a:schemeClr val="dk1"/>
              </a:buClr>
              <a:buSzPct val="100000"/>
              <a:buChar char="•"/>
            </a:pPr>
            <a:r>
              <a:rPr lang="it-IT" sz="2000"/>
              <a:t>Head of Asset Denial at NCA: ‘</a:t>
            </a:r>
            <a:r>
              <a:rPr i="1" lang="it-IT" sz="2000"/>
              <a:t>Our investigations are complex and involve </a:t>
            </a:r>
            <a:r>
              <a:rPr i="1" lang="it-IT" sz="2000">
                <a:solidFill>
                  <a:srgbClr val="0070C0"/>
                </a:solidFill>
              </a:rPr>
              <a:t>careful consideration</a:t>
            </a:r>
            <a:r>
              <a:rPr i="1" lang="it-IT" sz="2000"/>
              <a:t> before we make an application before the court</a:t>
            </a:r>
            <a:r>
              <a:rPr lang="it-IT" sz="2000"/>
              <a:t>’ (July 2019)</a:t>
            </a:r>
            <a:endParaRPr/>
          </a:p>
          <a:p>
            <a:pPr indent="-111125" lvl="0" marL="228600" rtl="0" algn="just">
              <a:lnSpc>
                <a:spcPct val="110000"/>
              </a:lnSpc>
              <a:spcBef>
                <a:spcPts val="1000"/>
              </a:spcBef>
              <a:spcAft>
                <a:spcPts val="0"/>
              </a:spcAft>
              <a:buClr>
                <a:schemeClr val="dk1"/>
              </a:buClr>
              <a:buSzPct val="100000"/>
              <a:buNone/>
            </a:pPr>
            <a:r>
              <a:t/>
            </a:r>
            <a:endParaRPr sz="2000"/>
          </a:p>
          <a:p>
            <a:pPr indent="-228600" lvl="0" marL="228600" rtl="0" algn="just">
              <a:lnSpc>
                <a:spcPct val="110000"/>
              </a:lnSpc>
              <a:spcBef>
                <a:spcPts val="1000"/>
              </a:spcBef>
              <a:spcAft>
                <a:spcPts val="0"/>
              </a:spcAft>
              <a:buClr>
                <a:schemeClr val="dk1"/>
              </a:buClr>
              <a:buSzPct val="100000"/>
              <a:buChar char="•"/>
            </a:pPr>
            <a:r>
              <a:rPr lang="it-IT" sz="2000"/>
              <a:t>Director of National Economic Crime Centre: ‘</a:t>
            </a:r>
            <a:r>
              <a:rPr i="1" lang="it-IT" sz="2000"/>
              <a:t>We are determined </a:t>
            </a:r>
            <a:r>
              <a:rPr i="1" lang="it-IT" sz="2000">
                <a:solidFill>
                  <a:srgbClr val="0070C0"/>
                </a:solidFill>
              </a:rPr>
              <a:t>to identify and prioritise the cases which have the biggest impact </a:t>
            </a:r>
            <a:r>
              <a:rPr i="1" lang="it-IT" sz="2000"/>
              <a:t>on tackling serious and organised economic crime</a:t>
            </a:r>
            <a:r>
              <a:rPr lang="it-IT" sz="2000"/>
              <a:t>’ (July 2019)</a:t>
            </a:r>
            <a:endParaRPr/>
          </a:p>
          <a:p>
            <a:pPr indent="-111125" lvl="0" marL="228600" rtl="0" algn="just">
              <a:lnSpc>
                <a:spcPct val="110000"/>
              </a:lnSpc>
              <a:spcBef>
                <a:spcPts val="1000"/>
              </a:spcBef>
              <a:spcAft>
                <a:spcPts val="0"/>
              </a:spcAft>
              <a:buClr>
                <a:schemeClr val="dk1"/>
              </a:buClr>
              <a:buSzPct val="100000"/>
              <a:buNone/>
            </a:pPr>
            <a:r>
              <a:t/>
            </a:r>
            <a:endParaRPr sz="2000"/>
          </a:p>
          <a:p>
            <a:pPr indent="-228600" lvl="0" marL="228600" rtl="0" algn="just">
              <a:lnSpc>
                <a:spcPct val="110000"/>
              </a:lnSpc>
              <a:spcBef>
                <a:spcPts val="1000"/>
              </a:spcBef>
              <a:spcAft>
                <a:spcPts val="0"/>
              </a:spcAft>
              <a:buClr>
                <a:schemeClr val="dk1"/>
              </a:buClr>
              <a:buSzPct val="100000"/>
              <a:buChar char="•"/>
            </a:pPr>
            <a:r>
              <a:rPr lang="it-IT" sz="2000"/>
              <a:t>UK Gov: ‘</a:t>
            </a:r>
            <a:r>
              <a:rPr i="1" lang="it-IT" sz="2000">
                <a:solidFill>
                  <a:srgbClr val="0070C0"/>
                </a:solidFill>
              </a:rPr>
              <a:t>It is difficult to estimate the likely increase in recovery following the use of a UWO, as a result of the proposed changes</a:t>
            </a:r>
            <a:r>
              <a:rPr i="1" lang="it-IT" sz="2000"/>
              <a:t>. There are a number of variables which may impact an operational decision to seek a UWO including, the ease with which evidence can be obtained from overseas; whether it would be proportionate to go to the High Court; and suitability of other investigatory powers</a:t>
            </a:r>
            <a:r>
              <a:rPr lang="it-IT" sz="2000"/>
              <a:t>’ (March 2022)</a:t>
            </a:r>
            <a:endParaRPr sz="20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8" name="Shape 168"/>
        <p:cNvGrpSpPr/>
        <p:nvPr/>
      </p:nvGrpSpPr>
      <p:grpSpPr>
        <a:xfrm>
          <a:off x="0" y="0"/>
          <a:ext cx="0" cy="0"/>
          <a:chOff x="0" y="0"/>
          <a:chExt cx="0" cy="0"/>
        </a:xfrm>
      </p:grpSpPr>
      <p:sp>
        <p:nvSpPr>
          <p:cNvPr id="169" name="Google Shape;169;p8"/>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70" name="Google Shape;170;p8"/>
          <p:cNvSpPr/>
          <p:nvPr/>
        </p:nvSpPr>
        <p:spPr>
          <a:xfrm>
            <a:off x="558209" y="0"/>
            <a:ext cx="11167447" cy="2018806"/>
          </a:xfrm>
          <a:prstGeom prst="rect">
            <a:avLst/>
          </a:prstGeom>
          <a:solidFill>
            <a:schemeClr val="lt1"/>
          </a:solidFill>
          <a:ln cap="flat" cmpd="sng" w="12700">
            <a:solidFill>
              <a:srgbClr val="E8E8E8"/>
            </a:solidFill>
            <a:prstDash val="solid"/>
            <a:miter lim="800000"/>
            <a:headEnd len="sm" w="sm" type="none"/>
            <a:tailEnd len="sm" w="sm" type="none"/>
          </a:ln>
          <a:effectLst>
            <a:outerShdw blurRad="50800" rotWithShape="0" algn="tl" dir="2700000" dist="38100">
              <a:srgbClr val="D8D8D8">
                <a:alpha val="29803"/>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1" name="Google Shape;171;p8"/>
          <p:cNvSpPr/>
          <p:nvPr/>
        </p:nvSpPr>
        <p:spPr>
          <a:xfrm>
            <a:off x="566928" y="0"/>
            <a:ext cx="11155680" cy="201168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2" name="Google Shape;172;p8"/>
          <p:cNvSpPr txBox="1"/>
          <p:nvPr>
            <p:ph type="title"/>
          </p:nvPr>
        </p:nvSpPr>
        <p:spPr>
          <a:xfrm>
            <a:off x="1115568" y="548640"/>
            <a:ext cx="10168128" cy="117957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Font typeface="Arial"/>
              <a:buNone/>
            </a:pPr>
            <a:r>
              <a:rPr b="0" lang="it-IT" sz="3200"/>
              <a:t>UWOs and the UK real estate market: Reality</a:t>
            </a:r>
            <a:endParaRPr sz="3200"/>
          </a:p>
        </p:txBody>
      </p:sp>
      <p:sp>
        <p:nvSpPr>
          <p:cNvPr id="173" name="Google Shape;173;p8"/>
          <p:cNvSpPr/>
          <p:nvPr/>
        </p:nvSpPr>
        <p:spPr>
          <a:xfrm>
            <a:off x="498834" y="770799"/>
            <a:ext cx="128016" cy="70408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4" name="Google Shape;174;p8"/>
          <p:cNvSpPr txBox="1"/>
          <p:nvPr>
            <p:ph idx="1" type="body"/>
          </p:nvPr>
        </p:nvSpPr>
        <p:spPr>
          <a:xfrm>
            <a:off x="558209" y="1783468"/>
            <a:ext cx="10656846" cy="2170683"/>
          </a:xfrm>
          <a:prstGeom prst="rect">
            <a:avLst/>
          </a:prstGeom>
          <a:noFill/>
          <a:ln>
            <a:noFill/>
          </a:ln>
        </p:spPr>
        <p:txBody>
          <a:bodyPr anchorCtr="0" anchor="ctr" bIns="45700" lIns="91425" spcFirstLastPara="1" rIns="91425" wrap="square" tIns="45700">
            <a:normAutofit/>
          </a:bodyPr>
          <a:lstStyle/>
          <a:p>
            <a:pPr indent="-228600" lvl="0" marL="228600" rtl="0" algn="l">
              <a:lnSpc>
                <a:spcPct val="110000"/>
              </a:lnSpc>
              <a:spcBef>
                <a:spcPts val="0"/>
              </a:spcBef>
              <a:spcAft>
                <a:spcPts val="0"/>
              </a:spcAft>
              <a:buClr>
                <a:schemeClr val="dk1"/>
              </a:buClr>
              <a:buSzPts val="1800"/>
              <a:buChar char="•"/>
            </a:pPr>
            <a:r>
              <a:rPr lang="it-IT" sz="1800"/>
              <a:t>9 UWOs in 4 cases since January 2018</a:t>
            </a:r>
            <a:endParaRPr/>
          </a:p>
          <a:p>
            <a:pPr indent="-228600" lvl="0" marL="228600" rtl="0" algn="l">
              <a:lnSpc>
                <a:spcPct val="110000"/>
              </a:lnSpc>
              <a:spcBef>
                <a:spcPts val="1000"/>
              </a:spcBef>
              <a:spcAft>
                <a:spcPts val="0"/>
              </a:spcAft>
              <a:buClr>
                <a:schemeClr val="dk1"/>
              </a:buClr>
              <a:buSzPts val="1800"/>
              <a:buChar char="•"/>
            </a:pPr>
            <a:r>
              <a:rPr lang="it-IT" sz="1800"/>
              <a:t>All UWOs relate to real estate properties</a:t>
            </a:r>
            <a:endParaRPr/>
          </a:p>
          <a:p>
            <a:pPr indent="-228600" lvl="0" marL="228600" rtl="0" algn="l">
              <a:lnSpc>
                <a:spcPct val="110000"/>
              </a:lnSpc>
              <a:spcBef>
                <a:spcPts val="1000"/>
              </a:spcBef>
              <a:spcAft>
                <a:spcPts val="0"/>
              </a:spcAft>
              <a:buClr>
                <a:schemeClr val="dk1"/>
              </a:buClr>
              <a:buSzPts val="1800"/>
              <a:buChar char="•"/>
            </a:pPr>
            <a:r>
              <a:rPr lang="it-IT" sz="1800"/>
              <a:t>Geographically limited: mainly England and Wales</a:t>
            </a:r>
            <a:endParaRPr/>
          </a:p>
          <a:p>
            <a:pPr indent="-228600" lvl="0" marL="228600" rtl="0" algn="l">
              <a:lnSpc>
                <a:spcPct val="110000"/>
              </a:lnSpc>
              <a:spcBef>
                <a:spcPts val="1000"/>
              </a:spcBef>
              <a:spcAft>
                <a:spcPts val="0"/>
              </a:spcAft>
              <a:buClr>
                <a:schemeClr val="dk1"/>
              </a:buClr>
              <a:buSzPts val="1800"/>
              <a:buChar char="•"/>
            </a:pPr>
            <a:r>
              <a:rPr lang="it-IT" sz="1800"/>
              <a:t>Total: £143 million – Actual estimates of suspicious wealth used in real estate: £6.7 billion (TI)</a:t>
            </a:r>
            <a:endParaRPr/>
          </a:p>
        </p:txBody>
      </p:sp>
      <p:graphicFrame>
        <p:nvGraphicFramePr>
          <p:cNvPr id="175" name="Google Shape;175;p8"/>
          <p:cNvGraphicFramePr/>
          <p:nvPr/>
        </p:nvGraphicFramePr>
        <p:xfrm>
          <a:off x="478692" y="3761154"/>
          <a:ext cx="3000000" cy="3000000"/>
        </p:xfrm>
        <a:graphic>
          <a:graphicData uri="http://schemas.openxmlformats.org/drawingml/2006/table">
            <a:tbl>
              <a:tblPr bandRow="1" firstRow="1">
                <a:noFill/>
                <a:tableStyleId>{400FF0BC-B0CB-449E-9581-064C9EAB4C6C}</a:tableStyleId>
              </a:tblPr>
              <a:tblGrid>
                <a:gridCol w="1861250"/>
                <a:gridCol w="992850"/>
                <a:gridCol w="1137850"/>
                <a:gridCol w="3625550"/>
                <a:gridCol w="1688725"/>
                <a:gridCol w="1861250"/>
              </a:tblGrid>
              <a:tr h="382350">
                <a:tc>
                  <a:txBody>
                    <a:bodyPr/>
                    <a:lstStyle/>
                    <a:p>
                      <a:pPr indent="0" lvl="0" marL="0" marR="0" rtl="0" algn="l">
                        <a:spcBef>
                          <a:spcPts val="0"/>
                        </a:spcBef>
                        <a:spcAft>
                          <a:spcPts val="0"/>
                        </a:spcAft>
                        <a:buNone/>
                      </a:pPr>
                      <a:r>
                        <a:rPr lang="it-IT" sz="1800" u="none" cap="none" strike="noStrike"/>
                        <a:t>Case</a:t>
                      </a:r>
                      <a:endParaRPr/>
                    </a:p>
                  </a:txBody>
                  <a:tcPr marT="45725" marB="45725" marR="91450" marL="91450"/>
                </a:tc>
                <a:tc>
                  <a:txBody>
                    <a:bodyPr/>
                    <a:lstStyle/>
                    <a:p>
                      <a:pPr indent="0" lvl="0" marL="0" marR="0" rtl="0" algn="l">
                        <a:spcBef>
                          <a:spcPts val="0"/>
                        </a:spcBef>
                        <a:spcAft>
                          <a:spcPts val="0"/>
                        </a:spcAft>
                        <a:buNone/>
                      </a:pPr>
                      <a:r>
                        <a:rPr lang="it-IT" sz="1800"/>
                        <a:t>Year</a:t>
                      </a:r>
                      <a:endParaRPr/>
                    </a:p>
                  </a:txBody>
                  <a:tcPr marT="45725" marB="45725" marR="91450" marL="91450"/>
                </a:tc>
                <a:tc>
                  <a:txBody>
                    <a:bodyPr/>
                    <a:lstStyle/>
                    <a:p>
                      <a:pPr indent="0" lvl="0" marL="0" marR="0" rtl="0" algn="l">
                        <a:spcBef>
                          <a:spcPts val="0"/>
                        </a:spcBef>
                        <a:spcAft>
                          <a:spcPts val="0"/>
                        </a:spcAft>
                        <a:buNone/>
                      </a:pPr>
                      <a:r>
                        <a:rPr lang="it-IT" sz="1800"/>
                        <a:t>UWOs</a:t>
                      </a:r>
                      <a:endParaRPr/>
                    </a:p>
                  </a:txBody>
                  <a:tcPr marT="45725" marB="45725" marR="91450" marL="91450"/>
                </a:tc>
                <a:tc>
                  <a:txBody>
                    <a:bodyPr/>
                    <a:lstStyle/>
                    <a:p>
                      <a:pPr indent="0" lvl="0" marL="0" marR="0" rtl="0" algn="l">
                        <a:spcBef>
                          <a:spcPts val="0"/>
                        </a:spcBef>
                        <a:spcAft>
                          <a:spcPts val="0"/>
                        </a:spcAft>
                        <a:buNone/>
                      </a:pPr>
                      <a:r>
                        <a:rPr lang="it-IT" sz="1800"/>
                        <a:t>Properties</a:t>
                      </a:r>
                      <a:endParaRPr/>
                    </a:p>
                  </a:txBody>
                  <a:tcPr marT="45725" marB="45725" marR="91450" marL="91450"/>
                </a:tc>
                <a:tc>
                  <a:txBody>
                    <a:bodyPr/>
                    <a:lstStyle/>
                    <a:p>
                      <a:pPr indent="0" lvl="0" marL="0" marR="0" rtl="0" algn="l">
                        <a:spcBef>
                          <a:spcPts val="0"/>
                        </a:spcBef>
                        <a:spcAft>
                          <a:spcPts val="0"/>
                        </a:spcAft>
                        <a:buNone/>
                      </a:pPr>
                      <a:r>
                        <a:rPr lang="it-IT" sz="1800"/>
                        <a:t>Value</a:t>
                      </a:r>
                      <a:endParaRPr/>
                    </a:p>
                  </a:txBody>
                  <a:tcPr marT="45725" marB="45725" marR="91450" marL="91450"/>
                </a:tc>
                <a:tc>
                  <a:txBody>
                    <a:bodyPr/>
                    <a:lstStyle/>
                    <a:p>
                      <a:pPr indent="0" lvl="0" marL="0" marR="0" rtl="0" algn="l">
                        <a:spcBef>
                          <a:spcPts val="0"/>
                        </a:spcBef>
                        <a:spcAft>
                          <a:spcPts val="0"/>
                        </a:spcAft>
                        <a:buClr>
                          <a:schemeClr val="dk1"/>
                        </a:buClr>
                        <a:buSzPts val="1800"/>
                        <a:buFont typeface="Arial"/>
                        <a:buNone/>
                      </a:pPr>
                      <a:r>
                        <a:rPr lang="it-IT" sz="1800"/>
                        <a:t>Type</a:t>
                      </a:r>
                      <a:endParaRPr/>
                    </a:p>
                  </a:txBody>
                  <a:tcPr marT="45725" marB="45725" marR="91450" marL="91450"/>
                </a:tc>
              </a:tr>
              <a:tr h="790200">
                <a:tc>
                  <a:txBody>
                    <a:bodyPr/>
                    <a:lstStyle/>
                    <a:p>
                      <a:pPr indent="0" lvl="0" marL="0" marR="0" rtl="0" algn="l">
                        <a:spcBef>
                          <a:spcPts val="0"/>
                        </a:spcBef>
                        <a:spcAft>
                          <a:spcPts val="0"/>
                        </a:spcAft>
                        <a:buNone/>
                      </a:pPr>
                      <a:r>
                        <a:rPr i="1" lang="it-IT" sz="1800"/>
                        <a:t>Hajiyeva</a:t>
                      </a:r>
                      <a:endParaRPr i="1" sz="1800"/>
                    </a:p>
                  </a:txBody>
                  <a:tcPr marT="45725" marB="45725" marR="91450" marL="91450"/>
                </a:tc>
                <a:tc>
                  <a:txBody>
                    <a:bodyPr/>
                    <a:lstStyle/>
                    <a:p>
                      <a:pPr indent="0" lvl="0" marL="0" marR="0" rtl="0" algn="l">
                        <a:spcBef>
                          <a:spcPts val="0"/>
                        </a:spcBef>
                        <a:spcAft>
                          <a:spcPts val="0"/>
                        </a:spcAft>
                        <a:buNone/>
                      </a:pPr>
                      <a:r>
                        <a:rPr lang="it-IT" sz="1800"/>
                        <a:t>2018</a:t>
                      </a:r>
                      <a:endParaRPr/>
                    </a:p>
                  </a:txBody>
                  <a:tcPr marT="45725" marB="45725" marR="91450" marL="91450"/>
                </a:tc>
                <a:tc>
                  <a:txBody>
                    <a:bodyPr/>
                    <a:lstStyle/>
                    <a:p>
                      <a:pPr indent="0" lvl="0" marL="0" marR="0" rtl="0" algn="l">
                        <a:spcBef>
                          <a:spcPts val="0"/>
                        </a:spcBef>
                        <a:spcAft>
                          <a:spcPts val="0"/>
                        </a:spcAft>
                        <a:buNone/>
                      </a:pPr>
                      <a:r>
                        <a:rPr lang="it-IT" sz="1800"/>
                        <a:t>2</a:t>
                      </a:r>
                      <a:endParaRPr/>
                    </a:p>
                  </a:txBody>
                  <a:tcPr marT="45725" marB="45725" marR="91450" marL="91450"/>
                </a:tc>
                <a:tc>
                  <a:txBody>
                    <a:bodyPr/>
                    <a:lstStyle/>
                    <a:p>
                      <a:pPr indent="0" lvl="0" marL="0" marR="0" rtl="0" algn="l">
                        <a:spcBef>
                          <a:spcPts val="0"/>
                        </a:spcBef>
                        <a:spcAft>
                          <a:spcPts val="0"/>
                        </a:spcAft>
                        <a:buNone/>
                      </a:pPr>
                      <a:r>
                        <a:rPr lang="it-IT" sz="1800"/>
                        <a:t>2 (London; </a:t>
                      </a:r>
                      <a:r>
                        <a:rPr b="0" i="0" lang="it-IT" sz="1800" u="none" strike="noStrike">
                          <a:latin typeface="Arial"/>
                          <a:ea typeface="Arial"/>
                          <a:cs typeface="Arial"/>
                          <a:sym typeface="Arial"/>
                        </a:rPr>
                        <a:t>Berkshire)</a:t>
                      </a:r>
                      <a:endParaRPr sz="1800"/>
                    </a:p>
                  </a:txBody>
                  <a:tcPr marT="45725" marB="45725" marR="91450" marL="91450"/>
                </a:tc>
                <a:tc>
                  <a:txBody>
                    <a:bodyPr/>
                    <a:lstStyle/>
                    <a:p>
                      <a:pPr indent="0" lvl="0" marL="0" marR="0" rtl="0" algn="l">
                        <a:spcBef>
                          <a:spcPts val="0"/>
                        </a:spcBef>
                        <a:spcAft>
                          <a:spcPts val="0"/>
                        </a:spcAft>
                        <a:buNone/>
                      </a:pPr>
                      <a:r>
                        <a:rPr lang="it-IT" sz="1800"/>
                        <a:t>£22 million</a:t>
                      </a:r>
                      <a:endParaRPr/>
                    </a:p>
                  </a:txBody>
                  <a:tcPr marT="45725" marB="45725" marR="91450" marL="91450"/>
                </a:tc>
                <a:tc>
                  <a:txBody>
                    <a:bodyPr/>
                    <a:lstStyle/>
                    <a:p>
                      <a:pPr indent="0" lvl="0" marL="0" marR="0" rtl="0" algn="l">
                        <a:spcBef>
                          <a:spcPts val="0"/>
                        </a:spcBef>
                        <a:spcAft>
                          <a:spcPts val="0"/>
                        </a:spcAft>
                        <a:buClr>
                          <a:schemeClr val="dk1"/>
                        </a:buClr>
                        <a:buSzPts val="1800"/>
                        <a:buFont typeface="Arial"/>
                        <a:buNone/>
                      </a:pPr>
                      <a:r>
                        <a:rPr lang="it-IT" sz="1800"/>
                        <a:t>PEPs</a:t>
                      </a:r>
                      <a:endParaRPr/>
                    </a:p>
                  </a:txBody>
                  <a:tcPr marT="45725" marB="45725" marR="91450" marL="91450"/>
                </a:tc>
              </a:tr>
              <a:tr h="552275">
                <a:tc>
                  <a:txBody>
                    <a:bodyPr/>
                    <a:lstStyle/>
                    <a:p>
                      <a:pPr indent="0" lvl="0" marL="0" marR="0" rtl="0" algn="l">
                        <a:spcBef>
                          <a:spcPts val="0"/>
                        </a:spcBef>
                        <a:spcAft>
                          <a:spcPts val="0"/>
                        </a:spcAft>
                        <a:buNone/>
                      </a:pPr>
                      <a:r>
                        <a:rPr i="1" lang="it-IT" sz="1800">
                          <a:solidFill>
                            <a:srgbClr val="00B050"/>
                          </a:solidFill>
                        </a:rPr>
                        <a:t>Hussain</a:t>
                      </a:r>
                      <a:endParaRPr/>
                    </a:p>
                  </a:txBody>
                  <a:tcPr marT="45725" marB="45725" marR="91450" marL="91450"/>
                </a:tc>
                <a:tc>
                  <a:txBody>
                    <a:bodyPr/>
                    <a:lstStyle/>
                    <a:p>
                      <a:pPr indent="0" lvl="0" marL="0" marR="0" rtl="0" algn="l">
                        <a:spcBef>
                          <a:spcPts val="0"/>
                        </a:spcBef>
                        <a:spcAft>
                          <a:spcPts val="0"/>
                        </a:spcAft>
                        <a:buNone/>
                      </a:pPr>
                      <a:r>
                        <a:rPr lang="it-IT" sz="1800">
                          <a:solidFill>
                            <a:srgbClr val="00B050"/>
                          </a:solidFill>
                        </a:rPr>
                        <a:t>2019</a:t>
                      </a:r>
                      <a:endParaRPr/>
                    </a:p>
                  </a:txBody>
                  <a:tcPr marT="45725" marB="45725" marR="91450" marL="91450"/>
                </a:tc>
                <a:tc>
                  <a:txBody>
                    <a:bodyPr/>
                    <a:lstStyle/>
                    <a:p>
                      <a:pPr indent="0" lvl="0" marL="0" marR="0" rtl="0" algn="l">
                        <a:spcBef>
                          <a:spcPts val="0"/>
                        </a:spcBef>
                        <a:spcAft>
                          <a:spcPts val="0"/>
                        </a:spcAft>
                        <a:buNone/>
                      </a:pPr>
                      <a:r>
                        <a:rPr lang="it-IT" sz="1800">
                          <a:solidFill>
                            <a:srgbClr val="00B050"/>
                          </a:solidFill>
                        </a:rPr>
                        <a:t>1</a:t>
                      </a:r>
                      <a:endParaRPr/>
                    </a:p>
                  </a:txBody>
                  <a:tcPr marT="45725" marB="45725" marR="91450" marL="91450"/>
                </a:tc>
                <a:tc>
                  <a:txBody>
                    <a:bodyPr/>
                    <a:lstStyle/>
                    <a:p>
                      <a:pPr indent="0" lvl="0" marL="0" marR="0" rtl="0" algn="l">
                        <a:spcBef>
                          <a:spcPts val="0"/>
                        </a:spcBef>
                        <a:spcAft>
                          <a:spcPts val="0"/>
                        </a:spcAft>
                        <a:buNone/>
                      </a:pPr>
                      <a:r>
                        <a:rPr lang="it-IT" sz="1800">
                          <a:solidFill>
                            <a:srgbClr val="00B050"/>
                          </a:solidFill>
                        </a:rPr>
                        <a:t>8 (London, Leeds) (later 45)</a:t>
                      </a:r>
                      <a:endParaRPr/>
                    </a:p>
                  </a:txBody>
                  <a:tcPr marT="45725" marB="45725" marR="91450" marL="91450"/>
                </a:tc>
                <a:tc>
                  <a:txBody>
                    <a:bodyPr/>
                    <a:lstStyle/>
                    <a:p>
                      <a:pPr indent="0" lvl="0" marL="0" marR="0" rtl="0" algn="l">
                        <a:spcBef>
                          <a:spcPts val="0"/>
                        </a:spcBef>
                        <a:spcAft>
                          <a:spcPts val="0"/>
                        </a:spcAft>
                        <a:buNone/>
                      </a:pPr>
                      <a:r>
                        <a:rPr lang="it-IT" sz="1800">
                          <a:solidFill>
                            <a:srgbClr val="00B050"/>
                          </a:solidFill>
                        </a:rPr>
                        <a:t>£9.8 million</a:t>
                      </a:r>
                      <a:endParaRPr/>
                    </a:p>
                  </a:txBody>
                  <a:tcPr marT="45725" marB="45725" marR="91450" marL="91450"/>
                </a:tc>
                <a:tc>
                  <a:txBody>
                    <a:bodyPr/>
                    <a:lstStyle/>
                    <a:p>
                      <a:pPr indent="0" lvl="0" marL="0" marR="0" rtl="0" algn="l">
                        <a:spcBef>
                          <a:spcPts val="0"/>
                        </a:spcBef>
                        <a:spcAft>
                          <a:spcPts val="0"/>
                        </a:spcAft>
                        <a:buClr>
                          <a:srgbClr val="00B050"/>
                        </a:buClr>
                        <a:buSzPts val="1800"/>
                        <a:buFont typeface="Arial"/>
                        <a:buNone/>
                      </a:pPr>
                      <a:r>
                        <a:rPr lang="it-IT" sz="1800">
                          <a:solidFill>
                            <a:srgbClr val="00B050"/>
                          </a:solidFill>
                        </a:rPr>
                        <a:t>OC</a:t>
                      </a:r>
                      <a:endParaRPr/>
                    </a:p>
                  </a:txBody>
                  <a:tcPr marT="45725" marB="45725" marR="91450" marL="91450"/>
                </a:tc>
              </a:tr>
              <a:tr h="382350">
                <a:tc>
                  <a:txBody>
                    <a:bodyPr/>
                    <a:lstStyle/>
                    <a:p>
                      <a:pPr indent="0" lvl="0" marL="0" marR="0" rtl="0" algn="l">
                        <a:spcBef>
                          <a:spcPts val="0"/>
                        </a:spcBef>
                        <a:spcAft>
                          <a:spcPts val="0"/>
                        </a:spcAft>
                        <a:buNone/>
                      </a:pPr>
                      <a:r>
                        <a:rPr i="1" lang="it-IT" sz="1800"/>
                        <a:t>Baker et al.</a:t>
                      </a:r>
                      <a:endParaRPr/>
                    </a:p>
                  </a:txBody>
                  <a:tcPr marT="45725" marB="45725" marR="91450" marL="91450"/>
                </a:tc>
                <a:tc>
                  <a:txBody>
                    <a:bodyPr/>
                    <a:lstStyle/>
                    <a:p>
                      <a:pPr indent="0" lvl="0" marL="0" marR="0" rtl="0" algn="l">
                        <a:spcBef>
                          <a:spcPts val="0"/>
                        </a:spcBef>
                        <a:spcAft>
                          <a:spcPts val="0"/>
                        </a:spcAft>
                        <a:buNone/>
                      </a:pPr>
                      <a:r>
                        <a:rPr lang="it-IT" sz="1800"/>
                        <a:t>2019</a:t>
                      </a:r>
                      <a:endParaRPr/>
                    </a:p>
                  </a:txBody>
                  <a:tcPr marT="45725" marB="45725" marR="91450" marL="91450"/>
                </a:tc>
                <a:tc>
                  <a:txBody>
                    <a:bodyPr/>
                    <a:lstStyle/>
                    <a:p>
                      <a:pPr indent="0" lvl="0" marL="0" marR="0" rtl="0" algn="l">
                        <a:spcBef>
                          <a:spcPts val="0"/>
                        </a:spcBef>
                        <a:spcAft>
                          <a:spcPts val="0"/>
                        </a:spcAft>
                        <a:buNone/>
                      </a:pPr>
                      <a:r>
                        <a:rPr lang="it-IT" sz="1800"/>
                        <a:t>3</a:t>
                      </a:r>
                      <a:endParaRPr/>
                    </a:p>
                  </a:txBody>
                  <a:tcPr marT="45725" marB="45725" marR="91450" marL="91450"/>
                </a:tc>
                <a:tc>
                  <a:txBody>
                    <a:bodyPr/>
                    <a:lstStyle/>
                    <a:p>
                      <a:pPr indent="0" lvl="0" marL="0" marR="0" rtl="0" algn="l">
                        <a:spcBef>
                          <a:spcPts val="0"/>
                        </a:spcBef>
                        <a:spcAft>
                          <a:spcPts val="0"/>
                        </a:spcAft>
                        <a:buNone/>
                      </a:pPr>
                      <a:r>
                        <a:rPr lang="it-IT" sz="1800"/>
                        <a:t>8 (London)</a:t>
                      </a:r>
                      <a:endParaRPr/>
                    </a:p>
                  </a:txBody>
                  <a:tcPr marT="45725" marB="45725" marR="91450" marL="91450"/>
                </a:tc>
                <a:tc>
                  <a:txBody>
                    <a:bodyPr/>
                    <a:lstStyle/>
                    <a:p>
                      <a:pPr indent="0" lvl="0" marL="0" marR="0" rtl="0" algn="l">
                        <a:spcBef>
                          <a:spcPts val="0"/>
                        </a:spcBef>
                        <a:spcAft>
                          <a:spcPts val="0"/>
                        </a:spcAft>
                        <a:buNone/>
                      </a:pPr>
                      <a:r>
                        <a:rPr lang="it-IT" sz="1800"/>
                        <a:t>£80 million</a:t>
                      </a:r>
                      <a:endParaRPr/>
                    </a:p>
                  </a:txBody>
                  <a:tcPr marT="45725" marB="45725" marR="91450" marL="91450"/>
                </a:tc>
                <a:tc>
                  <a:txBody>
                    <a:bodyPr/>
                    <a:lstStyle/>
                    <a:p>
                      <a:pPr indent="0" lvl="0" marL="0" marR="0" rtl="0" algn="l">
                        <a:spcBef>
                          <a:spcPts val="0"/>
                        </a:spcBef>
                        <a:spcAft>
                          <a:spcPts val="0"/>
                        </a:spcAft>
                        <a:buClr>
                          <a:schemeClr val="dk1"/>
                        </a:buClr>
                        <a:buSzPts val="1800"/>
                        <a:buFont typeface="Arial"/>
                        <a:buNone/>
                      </a:pPr>
                      <a:r>
                        <a:rPr lang="it-IT" sz="1800"/>
                        <a:t>PEPs</a:t>
                      </a:r>
                      <a:endParaRPr/>
                    </a:p>
                  </a:txBody>
                  <a:tcPr marT="45725" marB="45725" marR="91450" marL="91450"/>
                </a:tc>
              </a:tr>
              <a:tr h="552275">
                <a:tc>
                  <a:txBody>
                    <a:bodyPr/>
                    <a:lstStyle/>
                    <a:p>
                      <a:pPr indent="0" lvl="0" marL="0" marR="0" rtl="0" algn="l">
                        <a:spcBef>
                          <a:spcPts val="0"/>
                        </a:spcBef>
                        <a:spcAft>
                          <a:spcPts val="0"/>
                        </a:spcAft>
                        <a:buNone/>
                      </a:pPr>
                      <a:r>
                        <a:rPr lang="it-IT" sz="1800"/>
                        <a:t>n.a. (Irish woman)</a:t>
                      </a:r>
                      <a:endParaRPr/>
                    </a:p>
                  </a:txBody>
                  <a:tcPr marT="45725" marB="45725" marR="91450" marL="91450"/>
                </a:tc>
                <a:tc>
                  <a:txBody>
                    <a:bodyPr/>
                    <a:lstStyle/>
                    <a:p>
                      <a:pPr indent="0" lvl="0" marL="0" marR="0" rtl="0" algn="l">
                        <a:spcBef>
                          <a:spcPts val="0"/>
                        </a:spcBef>
                        <a:spcAft>
                          <a:spcPts val="0"/>
                        </a:spcAft>
                        <a:buNone/>
                      </a:pPr>
                      <a:r>
                        <a:rPr lang="it-IT" sz="1800"/>
                        <a:t>2019</a:t>
                      </a:r>
                      <a:endParaRPr/>
                    </a:p>
                  </a:txBody>
                  <a:tcPr marT="45725" marB="45725" marR="91450" marL="91450"/>
                </a:tc>
                <a:tc>
                  <a:txBody>
                    <a:bodyPr/>
                    <a:lstStyle/>
                    <a:p>
                      <a:pPr indent="0" lvl="0" marL="0" marR="0" rtl="0" algn="l">
                        <a:spcBef>
                          <a:spcPts val="0"/>
                        </a:spcBef>
                        <a:spcAft>
                          <a:spcPts val="0"/>
                        </a:spcAft>
                        <a:buNone/>
                      </a:pPr>
                      <a:r>
                        <a:rPr lang="it-IT" sz="1800"/>
                        <a:t>1</a:t>
                      </a:r>
                      <a:endParaRPr/>
                    </a:p>
                  </a:txBody>
                  <a:tcPr marT="45725" marB="45725" marR="91450" marL="91450"/>
                </a:tc>
                <a:tc>
                  <a:txBody>
                    <a:bodyPr/>
                    <a:lstStyle/>
                    <a:p>
                      <a:pPr indent="0" lvl="0" marL="0" marR="0" rtl="0" algn="l">
                        <a:spcBef>
                          <a:spcPts val="0"/>
                        </a:spcBef>
                        <a:spcAft>
                          <a:spcPts val="0"/>
                        </a:spcAft>
                        <a:buNone/>
                      </a:pPr>
                      <a:r>
                        <a:rPr lang="it-IT" sz="1800"/>
                        <a:t>6 (4 London; 2 NI)</a:t>
                      </a:r>
                      <a:endParaRPr/>
                    </a:p>
                  </a:txBody>
                  <a:tcPr marT="45725" marB="45725" marR="91450" marL="91450"/>
                </a:tc>
                <a:tc>
                  <a:txBody>
                    <a:bodyPr/>
                    <a:lstStyle/>
                    <a:p>
                      <a:pPr indent="0" lvl="0" marL="0" marR="0" rtl="0" algn="l">
                        <a:spcBef>
                          <a:spcPts val="0"/>
                        </a:spcBef>
                        <a:spcAft>
                          <a:spcPts val="0"/>
                        </a:spcAft>
                        <a:buNone/>
                      </a:pPr>
                      <a:r>
                        <a:rPr lang="it-IT" sz="1800"/>
                        <a:t>£3.2 million</a:t>
                      </a:r>
                      <a:endParaRPr/>
                    </a:p>
                  </a:txBody>
                  <a:tcPr marT="45725" marB="45725" marR="91450" marL="91450"/>
                </a:tc>
                <a:tc>
                  <a:txBody>
                    <a:bodyPr/>
                    <a:lstStyle/>
                    <a:p>
                      <a:pPr indent="0" lvl="0" marL="0" marR="0" rtl="0" algn="l">
                        <a:spcBef>
                          <a:spcPts val="0"/>
                        </a:spcBef>
                        <a:spcAft>
                          <a:spcPts val="0"/>
                        </a:spcAft>
                        <a:buClr>
                          <a:schemeClr val="dk1"/>
                        </a:buClr>
                        <a:buSzPts val="1800"/>
                        <a:buFont typeface="Arial"/>
                        <a:buNone/>
                      </a:pPr>
                      <a:r>
                        <a:rPr lang="it-IT" sz="1800"/>
                        <a:t>OC</a:t>
                      </a:r>
                      <a:endParaRPr/>
                    </a:p>
                  </a:txBody>
                  <a:tcPr marT="45725" marB="45725" marR="91450" marL="91450"/>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10"/>
          <p:cNvSpPr txBox="1"/>
          <p:nvPr>
            <p:ph type="title"/>
          </p:nvPr>
        </p:nvSpPr>
        <p:spPr>
          <a:xfrm>
            <a:off x="1115568" y="548640"/>
            <a:ext cx="10168128" cy="117957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Font typeface="Arial"/>
              <a:buNone/>
            </a:pPr>
            <a:r>
              <a:rPr b="0" lang="it-IT" sz="3200"/>
              <a:t>A glimpse into the future</a:t>
            </a:r>
            <a:endParaRPr/>
          </a:p>
        </p:txBody>
      </p:sp>
      <p:sp>
        <p:nvSpPr>
          <p:cNvPr id="181" name="Google Shape;181;p10"/>
          <p:cNvSpPr txBox="1"/>
          <p:nvPr>
            <p:ph idx="1" type="body"/>
          </p:nvPr>
        </p:nvSpPr>
        <p:spPr>
          <a:xfrm>
            <a:off x="556768" y="2141711"/>
            <a:ext cx="11194288" cy="4365769"/>
          </a:xfrm>
          <a:prstGeom prst="rect">
            <a:avLst/>
          </a:prstGeom>
          <a:noFill/>
          <a:ln>
            <a:noFill/>
          </a:ln>
        </p:spPr>
        <p:txBody>
          <a:bodyPr anchorCtr="0" anchor="t" bIns="45700" lIns="91425" spcFirstLastPara="1" rIns="91425" wrap="square" tIns="45700">
            <a:noAutofit/>
          </a:bodyPr>
          <a:lstStyle/>
          <a:p>
            <a:pPr indent="-342900" lvl="0" marL="342900" rtl="0" algn="just">
              <a:lnSpc>
                <a:spcPct val="110000"/>
              </a:lnSpc>
              <a:spcBef>
                <a:spcPts val="0"/>
              </a:spcBef>
              <a:spcAft>
                <a:spcPts val="0"/>
              </a:spcAft>
              <a:buClr>
                <a:srgbClr val="0070C0"/>
              </a:buClr>
              <a:buSzPts val="1800"/>
              <a:buChar char="•"/>
            </a:pPr>
            <a:r>
              <a:rPr lang="it-IT" sz="1800">
                <a:solidFill>
                  <a:srgbClr val="0070C0"/>
                </a:solidFill>
              </a:rPr>
              <a:t>How much is too little?</a:t>
            </a:r>
            <a:endParaRPr/>
          </a:p>
          <a:p>
            <a:pPr indent="0" lvl="0" marL="0" rtl="0" algn="just">
              <a:lnSpc>
                <a:spcPct val="110000"/>
              </a:lnSpc>
              <a:spcBef>
                <a:spcPts val="1000"/>
              </a:spcBef>
              <a:spcAft>
                <a:spcPts val="0"/>
              </a:spcAft>
              <a:buClr>
                <a:schemeClr val="dk1"/>
              </a:buClr>
              <a:buSzPts val="1800"/>
              <a:buNone/>
            </a:pPr>
            <a:r>
              <a:rPr lang="it-IT" sz="1800"/>
              <a:t>'</a:t>
            </a:r>
            <a:r>
              <a:rPr i="1" lang="it-IT" sz="1800">
                <a:solidFill>
                  <a:srgbClr val="000000"/>
                </a:solidFill>
              </a:rPr>
              <a:t>We do not investigate illicit finance based on monetary value alone</a:t>
            </a:r>
            <a:r>
              <a:rPr i="1" lang="it-IT" sz="1800"/>
              <a:t>. This latest order shows that we will act against those who we believe are causing the most harm to our communities</a:t>
            </a:r>
            <a:r>
              <a:rPr lang="it-IT" sz="1800"/>
              <a:t>' (Head of Asset Denial at NCA)</a:t>
            </a:r>
            <a:endParaRPr sz="1800"/>
          </a:p>
          <a:p>
            <a:pPr indent="-114300" lvl="0" marL="228600" rtl="0" algn="just">
              <a:lnSpc>
                <a:spcPct val="110000"/>
              </a:lnSpc>
              <a:spcBef>
                <a:spcPts val="1000"/>
              </a:spcBef>
              <a:spcAft>
                <a:spcPts val="0"/>
              </a:spcAft>
              <a:buClr>
                <a:schemeClr val="dk1"/>
              </a:buClr>
              <a:buSzPts val="1800"/>
              <a:buNone/>
            </a:pPr>
            <a:r>
              <a:t/>
            </a:r>
            <a:endParaRPr sz="1800">
              <a:solidFill>
                <a:srgbClr val="000000"/>
              </a:solidFill>
            </a:endParaRPr>
          </a:p>
          <a:p>
            <a:pPr indent="-228600" lvl="0" marL="228600" rtl="0" algn="just">
              <a:lnSpc>
                <a:spcPct val="110000"/>
              </a:lnSpc>
              <a:spcBef>
                <a:spcPts val="1000"/>
              </a:spcBef>
              <a:spcAft>
                <a:spcPts val="0"/>
              </a:spcAft>
              <a:buClr>
                <a:srgbClr val="0070C0"/>
              </a:buClr>
              <a:buSzPts val="1800"/>
              <a:buChar char="•"/>
            </a:pPr>
            <a:r>
              <a:rPr lang="it-IT" sz="1800">
                <a:solidFill>
                  <a:srgbClr val="0070C0"/>
                </a:solidFill>
              </a:rPr>
              <a:t>Is there any difference in the effectiveness of UWOs between PEPs and organised crime when tackling ML in RE?</a:t>
            </a:r>
            <a:endParaRPr/>
          </a:p>
          <a:p>
            <a:pPr indent="0" lvl="0" marL="0" rtl="0" algn="just">
              <a:lnSpc>
                <a:spcPct val="110000"/>
              </a:lnSpc>
              <a:spcBef>
                <a:spcPts val="1000"/>
              </a:spcBef>
              <a:spcAft>
                <a:spcPts val="0"/>
              </a:spcAft>
              <a:buClr>
                <a:schemeClr val="dk1"/>
              </a:buClr>
              <a:buSzPts val="1800"/>
              <a:buNone/>
            </a:pPr>
            <a:r>
              <a:rPr lang="it-IT" sz="1800"/>
              <a:t>'</a:t>
            </a:r>
            <a:r>
              <a:rPr i="1" lang="it-IT" sz="1800"/>
              <a:t>Taking property and other assets off organised crime groups has a real impact. The houses, cars, holidays and status bought with the proceeds of crime matter to the organised crime group bosses, and to their wives and families that benefit too. Whereas targeting the corrupt gains of oligarchs and public officials will inevitably involve law-enforcement agencies in extended and expensive legal battles they can ill afford, members of organised crime groups are far less likely to engage or be able to afford lengthy legal representation</a:t>
            </a:r>
            <a:r>
              <a:rPr lang="it-IT" sz="1800"/>
              <a:t>' (iNews 2019 quoting Director CFC at RUSI)</a:t>
            </a:r>
            <a:endParaRPr sz="1800"/>
          </a:p>
        </p:txBody>
      </p:sp>
    </p:spTree>
  </p:cSld>
  <p:clrMapOvr>
    <a:masterClrMapping/>
  </p:clrMapOvr>
</p:sld>
</file>

<file path=ppt/theme/theme1.xml><?xml version="1.0" encoding="utf-8"?>
<a:theme xmlns:a="http://schemas.openxmlformats.org/drawingml/2006/main" xmlns:r="http://schemas.openxmlformats.org/officeDocument/2006/relationships" name="AccentBoxVTI">
  <a:themeElements>
    <a:clrScheme name="AccentBoxVTI">
      <a:dk1>
        <a:srgbClr val="000000"/>
      </a:dk1>
      <a:lt1>
        <a:srgbClr val="FFFFFF"/>
      </a:lt1>
      <a:dk2>
        <a:srgbClr val="262626"/>
      </a:dk2>
      <a:lt2>
        <a:srgbClr val="FFFFFF"/>
      </a:lt2>
      <a:accent1>
        <a:srgbClr val="F5A700"/>
      </a:accent1>
      <a:accent2>
        <a:srgbClr val="00A5AB"/>
      </a:accent2>
      <a:accent3>
        <a:srgbClr val="09963B"/>
      </a:accent3>
      <a:accent4>
        <a:srgbClr val="E64823"/>
      </a:accent4>
      <a:accent5>
        <a:srgbClr val="9C6A6A"/>
      </a:accent5>
      <a:accent6>
        <a:srgbClr val="824F8C"/>
      </a:accent6>
      <a:hlink>
        <a:srgbClr val="2998E3"/>
      </a:hlink>
      <a:folHlink>
        <a:srgbClr val="7F723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AccentBoxVTI">
  <a:themeElements>
    <a:clrScheme name="AccentBoxVTI">
      <a:dk1>
        <a:srgbClr val="000000"/>
      </a:dk1>
      <a:lt1>
        <a:srgbClr val="FFFFFF"/>
      </a:lt1>
      <a:dk2>
        <a:srgbClr val="262626"/>
      </a:dk2>
      <a:lt2>
        <a:srgbClr val="FFFFFF"/>
      </a:lt2>
      <a:accent1>
        <a:srgbClr val="F5A700"/>
      </a:accent1>
      <a:accent2>
        <a:srgbClr val="00A5AB"/>
      </a:accent2>
      <a:accent3>
        <a:srgbClr val="09963B"/>
      </a:accent3>
      <a:accent4>
        <a:srgbClr val="E64823"/>
      </a:accent4>
      <a:accent5>
        <a:srgbClr val="9C6A6A"/>
      </a:accent5>
      <a:accent6>
        <a:srgbClr val="824F8C"/>
      </a:accent6>
      <a:hlink>
        <a:srgbClr val="2998E3"/>
      </a:hlink>
      <a:folHlink>
        <a:srgbClr val="7F723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2022-06-21T13:35:21Z</dcterms:created>
</cp:coreProperties>
</file>